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notesMasterIdLst>
    <p:notesMasterId r:id="rId25"/>
  </p:notesMasterIdLst>
  <p:handoutMasterIdLst>
    <p:handoutMasterId r:id="rId26"/>
  </p:handoutMasterIdLst>
  <p:sldIdLst>
    <p:sldId id="256" r:id="rId2"/>
    <p:sldId id="269" r:id="rId3"/>
    <p:sldId id="274" r:id="rId4"/>
    <p:sldId id="273" r:id="rId5"/>
    <p:sldId id="279" r:id="rId6"/>
    <p:sldId id="280" r:id="rId7"/>
    <p:sldId id="281" r:id="rId8"/>
    <p:sldId id="258" r:id="rId9"/>
    <p:sldId id="275" r:id="rId10"/>
    <p:sldId id="282" r:id="rId11"/>
    <p:sldId id="285" r:id="rId12"/>
    <p:sldId id="293" r:id="rId13"/>
    <p:sldId id="294" r:id="rId14"/>
    <p:sldId id="295" r:id="rId15"/>
    <p:sldId id="296" r:id="rId16"/>
    <p:sldId id="297" r:id="rId17"/>
    <p:sldId id="298" r:id="rId18"/>
    <p:sldId id="300" r:id="rId19"/>
    <p:sldId id="301" r:id="rId20"/>
    <p:sldId id="303" r:id="rId21"/>
    <p:sldId id="304" r:id="rId22"/>
    <p:sldId id="305" r:id="rId23"/>
    <p:sldId id="306" r:id="rId24"/>
  </p:sldIdLst>
  <p:sldSz cx="12188825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171C"/>
    <a:srgbClr val="E1E3E4"/>
    <a:srgbClr val="212121"/>
    <a:srgbClr val="757575"/>
    <a:srgbClr val="F03A40"/>
    <a:srgbClr val="FFFFFF"/>
    <a:srgbClr val="A6A6A6"/>
    <a:srgbClr val="570306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3" autoAdjust="0"/>
    <p:restoredTop sz="94660"/>
  </p:normalViewPr>
  <p:slideViewPr>
    <p:cSldViewPr>
      <p:cViewPr varScale="1">
        <p:scale>
          <a:sx n="60" d="100"/>
          <a:sy n="60" d="100"/>
        </p:scale>
        <p:origin x="60" y="1038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3792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597F1C2-6B28-4DB5-BE5F-601F56F622F7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2020-05-26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886E15-F82A-4596-A46C-375C6D3981E1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83081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BB36D49-A489-451E-90C3-B583FC93C418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1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F105DB2-FD3E-441D-8B7E-7AE83ECE27B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28947205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39404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10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00165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11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4926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12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06759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13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79887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14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5646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15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03356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16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8327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17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66779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18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37557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19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8460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2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5962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20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31211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21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52164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22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58726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23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7110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3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163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4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8539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5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81377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6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0197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7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2094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9320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105DB2-FD3E-441D-8B7E-7AE83ECE27B3}" type="slidenum">
              <a:rPr lang="en-US" altLang="ko-KR" smtClean="0">
                <a:ea typeface="맑은 고딕" panose="020B0503020000020004" pitchFamily="50" charset="-127"/>
              </a:rPr>
              <a:pPr/>
              <a:t>9</a:t>
            </a:fld>
            <a:endParaRPr lang="ko-KR" altLang="en-US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3786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블록"/>
          <p:cNvSpPr/>
          <p:nvPr/>
        </p:nvSpPr>
        <p:spPr bwMode="white">
          <a:xfrm>
            <a:off x="1141413" y="1600200"/>
            <a:ext cx="9902952" cy="32766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1">
              <a:latin typeface="맑은 고딕" panose="020B0503020000020004" pitchFamily="50" charset="-127"/>
            </a:endParaRPr>
          </a:p>
        </p:txBody>
      </p:sp>
      <p:grpSp>
        <p:nvGrpSpPr>
          <p:cNvPr id="7" name="위쪽 그래픽" descr="위쪽 테두리 디자인"/>
          <p:cNvGrpSpPr/>
          <p:nvPr/>
        </p:nvGrpSpPr>
        <p:grpSpPr>
          <a:xfrm>
            <a:off x="1279" y="0"/>
            <a:ext cx="12188952" cy="429768"/>
            <a:chOff x="1279" y="0"/>
            <a:chExt cx="12188952" cy="429768"/>
          </a:xfrm>
        </p:grpSpPr>
        <p:sp>
          <p:nvSpPr>
            <p:cNvPr id="8" name="직사각형 7"/>
            <p:cNvSpPr/>
            <p:nvPr/>
          </p:nvSpPr>
          <p:spPr>
            <a:xfrm>
              <a:off x="1279" y="0"/>
              <a:ext cx="12188952" cy="2286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279" y="228600"/>
              <a:ext cx="12188952" cy="20116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279" y="306324"/>
              <a:ext cx="12188952" cy="4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23" name="아래쪽 그래픽" descr="아래쪽 테두리 디자인"/>
          <p:cNvGrpSpPr/>
          <p:nvPr/>
        </p:nvGrpSpPr>
        <p:grpSpPr>
          <a:xfrm>
            <a:off x="0" y="6080760"/>
            <a:ext cx="12190231" cy="777240"/>
            <a:chOff x="0" y="6080760"/>
            <a:chExt cx="12190231" cy="777240"/>
          </a:xfrm>
        </p:grpSpPr>
        <p:sp>
          <p:nvSpPr>
            <p:cNvPr id="13" name="직사각형 12"/>
            <p:cNvSpPr/>
            <p:nvPr/>
          </p:nvSpPr>
          <p:spPr>
            <a:xfrm>
              <a:off x="0" y="6217920"/>
              <a:ext cx="12188825" cy="6400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279" y="60807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279" y="6172200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</a:endParaRPr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 bwMode="black">
          <a:xfrm>
            <a:off x="1522414" y="1905000"/>
            <a:ext cx="9143998" cy="26670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2413" y="5029200"/>
            <a:ext cx="8229598" cy="838200"/>
          </a:xfrm>
        </p:spPr>
        <p:txBody>
          <a:bodyPr rtlCol="0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noProof="1" smtClean="0"/>
              <a:t>마스터 부제목 스타일 편집</a:t>
            </a:r>
            <a:endParaRPr lang="ko-KR" altLang="en-US" noProof="1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B77DD7-81D9-4AB7-B292-4FB3F6317DE2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189493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FCD2E8-EA2B-4A72-A8BA-4395DCCFDF68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347782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494507" y="609600"/>
            <a:ext cx="1143001" cy="5410200"/>
          </a:xfrm>
        </p:spPr>
        <p:txBody>
          <a:bodyPr vert="eaVert" rtlCol="0"/>
          <a:lstStyle/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3" y="609600"/>
            <a:ext cx="7696198" cy="5410200"/>
          </a:xfrm>
        </p:spPr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073092-098F-4B39-AFE6-0D11619AAE97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104032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 algn="l">
              <a:defRPr sz="3200"/>
            </a:lvl1pPr>
          </a:lstStyle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C6E159-5FA6-4399-81A7-7DBED6AC7B56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5064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522413" y="4876800"/>
            <a:ext cx="8229598" cy="11430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 bwMode="black"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 bwMode="black"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2816E5DF-CBAF-434E-B9B2-FF14EEB407C2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 bwMode="black"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55872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1522413" y="1904999"/>
            <a:ext cx="4435564" cy="4088921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230849" y="1904999"/>
            <a:ext cx="4435564" cy="4088921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B319E7-1EFB-4F78-A837-CFF844E9F578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123606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522413" y="1828800"/>
            <a:ext cx="4419599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1522413" y="2590801"/>
            <a:ext cx="4419599" cy="3429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246814" y="1828800"/>
            <a:ext cx="4419599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6246814" y="2590801"/>
            <a:ext cx="4419599" cy="3429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B63CF1-B3A0-4638-8019-D0CC8F56DC44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143676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FE7C15-F9F6-403A-B300-60C8876E515F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302319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아래쪽 그래픽"/>
          <p:cNvGrpSpPr/>
          <p:nvPr userDrawn="1"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직사각형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</a:endParaRPr>
            </a:p>
          </p:txBody>
        </p: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84F4A5-021D-405B-BD16-2997DF00FCAC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70961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틀" descr="테두리 디자인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1">
              <a:latin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rtlCol="0" anchor="b">
            <a:normAutofit/>
          </a:bodyPr>
          <a:lstStyle>
            <a:lvl1pPr algn="l">
              <a:defRPr sz="3200" b="1"/>
            </a:lvl1pPr>
          </a:lstStyle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1491930" y="1293495"/>
            <a:ext cx="5577840" cy="402336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7923214" y="3536829"/>
            <a:ext cx="3124200" cy="1797169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C9C07B-46AA-4F41-AD3D-7CD700FDA6CA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193386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틀" descr="테두리 디자인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1">
              <a:latin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rtlCol="0" anchor="b">
            <a:normAutofit/>
          </a:bodyPr>
          <a:lstStyle>
            <a:lvl1pPr algn="l">
              <a:defRPr sz="3200" b="0"/>
            </a:lvl1pPr>
          </a:lstStyle>
          <a:p>
            <a:pPr rtl="0"/>
            <a:r>
              <a:rPr lang="ko-KR" altLang="en-US" noProof="1" smtClean="0"/>
              <a:t>마스터 제목 스타일 편집</a:t>
            </a:r>
            <a:endParaRPr lang="ko-KR" altLang="en-US" noProof="1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 hasCustomPrompt="1"/>
          </p:nvPr>
        </p:nvSpPr>
        <p:spPr>
          <a:xfrm>
            <a:off x="1400490" y="1202055"/>
            <a:ext cx="5760720" cy="4206240"/>
          </a:xfrm>
          <a:solidFill>
            <a:schemeClr val="bg1">
              <a:lumMod val="95000"/>
            </a:schemeClr>
          </a:solidFill>
        </p:spPr>
        <p:txBody>
          <a:bodyPr tIns="91440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1"/>
              <a:t>그림을 추가하려면 아이콘을 클릭하세요</a:t>
            </a:r>
            <a:r>
              <a:rPr lang="en-US" altLang="ko-KR" noProof="1"/>
              <a:t>.</a:t>
            </a:r>
            <a:endParaRPr lang="ko-KR" altLang="en-US" noProof="1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7923214" y="3536829"/>
            <a:ext cx="3124200" cy="1797171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1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6E02FA-4B10-413A-8842-A317FEFBD743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189684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아래쪽 그래픽" descr="아래쪽 테두리 디자인"/>
          <p:cNvGrpSpPr/>
          <p:nvPr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직사각형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" name="위쪽 그래픽" descr="위쪽 테두리 디자인"/>
          <p:cNvGrpSpPr/>
          <p:nvPr/>
        </p:nvGrpSpPr>
        <p:grpSpPr>
          <a:xfrm>
            <a:off x="1279" y="0"/>
            <a:ext cx="12188952" cy="320040"/>
            <a:chOff x="1279" y="0"/>
            <a:chExt cx="12188952" cy="320040"/>
          </a:xfrm>
        </p:grpSpPr>
        <p:sp>
          <p:nvSpPr>
            <p:cNvPr id="11" name="직사각형 10"/>
            <p:cNvSpPr/>
            <p:nvPr/>
          </p:nvSpPr>
          <p:spPr>
            <a:xfrm>
              <a:off x="1279" y="0"/>
              <a:ext cx="12188952" cy="1702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279" y="170234"/>
              <a:ext cx="12188952" cy="14980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279" y="231421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1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22876" y="1905000"/>
            <a:ext cx="9143538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1"/>
              <a:t>마스터 텍스트 스타일을 편집하려면 클릭하세요</a:t>
            </a:r>
            <a:r>
              <a:rPr lang="en-US" altLang="ko-KR" noProof="1"/>
              <a:t>.</a:t>
            </a:r>
            <a:endParaRPr lang="ko-KR" altLang="en-US" noProof="1"/>
          </a:p>
          <a:p>
            <a:pPr lvl="1" rtl="0"/>
            <a:r>
              <a:rPr lang="ko-KR" altLang="en-US" noProof="1"/>
              <a:t>둘째 수준</a:t>
            </a:r>
          </a:p>
          <a:p>
            <a:pPr lvl="2" rtl="0"/>
            <a:r>
              <a:rPr lang="ko-KR" altLang="en-US" noProof="1"/>
              <a:t>셋째 수준</a:t>
            </a:r>
          </a:p>
          <a:p>
            <a:pPr lvl="3" rtl="0"/>
            <a:r>
              <a:rPr lang="ko-KR" altLang="en-US" noProof="1"/>
              <a:t>넷째 수준</a:t>
            </a:r>
          </a:p>
          <a:p>
            <a:pPr lvl="4" rtl="0"/>
            <a:r>
              <a:rPr lang="ko-KR" altLang="en-US" noProof="1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 bwMode="white">
          <a:xfrm>
            <a:off x="1507498" y="6516865"/>
            <a:ext cx="6062145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1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 bwMode="white">
          <a:xfrm>
            <a:off x="7994363" y="6516865"/>
            <a:ext cx="132762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047F1A0-5500-476F-9DB7-8520D97BF955}" type="datetime1">
              <a:rPr lang="ko-KR" altLang="en-US" noProof="1" smtClean="0"/>
              <a:t>2020-05-26</a:t>
            </a:fld>
            <a:endParaRPr lang="ko-KR" altLang="en-US" noProof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 bwMode="white">
          <a:xfrm>
            <a:off x="9730094" y="6516865"/>
            <a:ext cx="93631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F28FB93-0A08-4E7D-8E63-9EFA29F1E093}" type="slidenum">
              <a:rPr lang="en-US" altLang="ko-KR" noProof="1" smtClean="0"/>
              <a:pPr/>
              <a:t>‹#›</a:t>
            </a:fld>
            <a:endParaRPr lang="ko-KR" altLang="en-US" noProof="1"/>
          </a:p>
        </p:txBody>
      </p:sp>
    </p:spTree>
    <p:extLst>
      <p:ext uri="{BB962C8B-B14F-4D97-AF65-F5344CB8AC3E}">
        <p14:creationId xmlns:p14="http://schemas.microsoft.com/office/powerpoint/2010/main" val="220884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>
              <a:lumMod val="50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74320" algn="l" defTabSz="914400" rtl="0" eaLnBrk="1" latinLnBrk="1" hangingPunct="1">
        <a:lnSpc>
          <a:spcPct val="90000"/>
        </a:lnSpc>
        <a:spcBef>
          <a:spcPts val="1800"/>
        </a:spcBef>
        <a:buClr>
          <a:schemeClr val="tx1"/>
        </a:buClr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4864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/>
        </a:buClr>
        <a:buSzPct val="100000"/>
        <a:buFont typeface="Arial" pitchFamily="34" charset="0"/>
        <a:buChar char="–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82296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972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3258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5544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paris.co.kr/" TargetMode="External"/><Relationship Id="rId5" Type="http://schemas.openxmlformats.org/officeDocument/2006/relationships/hyperlink" Target="https://www.outback.co.kr/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2414" y="1905000"/>
            <a:ext cx="9143998" cy="2244080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en-US" altLang="ko-KR" sz="4800" b="1" dirty="0" smtClean="0"/>
              <a:t>HOMEPAGE STYLE GUIDE</a:t>
            </a:r>
            <a:br>
              <a:rPr lang="en-US" altLang="ko-KR" sz="4800" b="1" dirty="0" smtClean="0"/>
            </a:br>
            <a:r>
              <a:rPr lang="ko-KR" altLang="en-US" sz="1000" b="1" dirty="0" err="1" smtClean="0">
                <a:solidFill>
                  <a:schemeClr val="accent1">
                    <a:lumMod val="50000"/>
                  </a:schemeClr>
                </a:solidFill>
              </a:rPr>
              <a:t>ㅎ</a:t>
            </a:r>
            <a:r>
              <a:rPr lang="en-US" altLang="ko-KR" sz="4800" b="1" dirty="0" smtClean="0"/>
              <a:t/>
            </a:r>
            <a:br>
              <a:rPr lang="en-US" altLang="ko-KR" sz="4800" b="1" dirty="0" smtClean="0"/>
            </a:br>
            <a:r>
              <a:rPr lang="ko-KR" altLang="en-US" sz="1800" dirty="0" smtClean="0"/>
              <a:t>스마트 웹 </a:t>
            </a:r>
            <a:r>
              <a:rPr lang="en-US" altLang="ko-KR" sz="1800" dirty="0" smtClean="0"/>
              <a:t>&amp; </a:t>
            </a:r>
            <a:r>
              <a:rPr lang="ko-KR" altLang="en-US" sz="1800" dirty="0" err="1" smtClean="0"/>
              <a:t>콘텐츠</a:t>
            </a:r>
            <a:r>
              <a:rPr lang="ko-KR" altLang="en-US" sz="1800" dirty="0" smtClean="0"/>
              <a:t> 개발</a:t>
            </a:r>
            <a:r>
              <a:rPr lang="en-US" altLang="ko-KR" sz="1800" dirty="0" smtClean="0"/>
              <a:t>(</a:t>
            </a:r>
            <a:r>
              <a:rPr lang="ko-KR" altLang="en-US" sz="1800" dirty="0" err="1" smtClean="0"/>
              <a:t>웹퍼블리싱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프론트앤드</a:t>
            </a:r>
            <a:r>
              <a:rPr lang="en-US" altLang="ko-KR" sz="1800" dirty="0" smtClean="0"/>
              <a:t>)</a:t>
            </a:r>
            <a:endParaRPr lang="ko-KR" altLang="en-US" sz="18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b="1" dirty="0" err="1" smtClean="0">
                <a:ea typeface="맑은 고딕" panose="020B0503020000020004" pitchFamily="50" charset="-127"/>
              </a:rPr>
              <a:t>곽승지</a:t>
            </a:r>
            <a:endParaRPr lang="ko-KR" altLang="en-US" b="1" dirty="0"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ko-KR" altLang="en-US" sz="2400" b="1" dirty="0" smtClean="0"/>
              <a:t>스타일 가이드</a:t>
            </a:r>
            <a:endParaRPr lang="ko-KR" altLang="en-US" sz="2400" b="1" dirty="0"/>
          </a:p>
        </p:txBody>
      </p:sp>
      <p:sp>
        <p:nvSpPr>
          <p:cNvPr id="5" name="직사각형 4"/>
          <p:cNvSpPr/>
          <p:nvPr/>
        </p:nvSpPr>
        <p:spPr>
          <a:xfrm>
            <a:off x="2158144" y="1403762"/>
            <a:ext cx="3672408" cy="367240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230152" y="1484784"/>
            <a:ext cx="3528392" cy="7200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230152" y="4509120"/>
            <a:ext cx="3528392" cy="504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950232" y="2276872"/>
            <a:ext cx="2160240" cy="21602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230152" y="2276872"/>
            <a:ext cx="648072" cy="21602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158308" y="2276872"/>
            <a:ext cx="600236" cy="21602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550632" y="2088777"/>
            <a:ext cx="4536504" cy="2348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90000"/>
              </a:lnSpc>
              <a:buAutoNum type="arabicParenR"/>
            </a:pPr>
            <a:r>
              <a:rPr lang="en-US" altLang="ko-KR" sz="2400" dirty="0" smtClean="0">
                <a:latin typeface="+mn-ea"/>
              </a:rPr>
              <a:t>PC</a:t>
            </a:r>
          </a:p>
          <a:p>
            <a:pPr marL="468000" lvl="1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모니터 </a:t>
            </a:r>
            <a:r>
              <a:rPr lang="ko-KR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해상도 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: 1920 X 1080(Pixel)</a:t>
            </a:r>
          </a:p>
          <a:p>
            <a:pPr marL="468000" lvl="1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모니터 </a:t>
            </a:r>
            <a:r>
              <a:rPr lang="ko-KR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컬러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: 256</a:t>
            </a:r>
            <a:r>
              <a:rPr lang="ko-KR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칼라 이상</a:t>
            </a:r>
            <a:endParaRPr lang="en-US" altLang="ko-KR" sz="1400" kern="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 marL="468000" lvl="1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화면정렬 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: Center </a:t>
            </a:r>
            <a:r>
              <a:rPr lang="ko-KR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정렬</a:t>
            </a:r>
            <a:endParaRPr lang="en-US" altLang="ko-KR" sz="1400" kern="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 marL="468000" lvl="1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메인 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: </a:t>
            </a:r>
            <a:r>
              <a:rPr lang="ko-KR" altLang="en-US" sz="140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고정폭</a:t>
            </a:r>
            <a:r>
              <a:rPr lang="ko-KR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3</a:t>
            </a:r>
            <a:r>
              <a:rPr lang="ko-KR" altLang="en-US" sz="140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단컬럼</a:t>
            </a:r>
            <a:endParaRPr lang="en-US" altLang="ko-KR" sz="1400" kern="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 marL="468000" lvl="1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서브 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: </a:t>
            </a:r>
            <a:r>
              <a:rPr lang="ko-KR" altLang="en-US" sz="140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고정폭</a:t>
            </a:r>
            <a:r>
              <a:rPr lang="ko-KR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3</a:t>
            </a:r>
            <a:r>
              <a:rPr lang="ko-KR" altLang="en-US" sz="140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단컬럼</a:t>
            </a:r>
            <a:endParaRPr lang="en-US" altLang="ko-KR" sz="1400" kern="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990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ko-KR" altLang="en-US" sz="2400" b="1" dirty="0" smtClean="0"/>
              <a:t>스타일 가이드</a:t>
            </a:r>
            <a:endParaRPr lang="ko-KR" alt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6526460" y="2142385"/>
            <a:ext cx="4392488" cy="1963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400" dirty="0" smtClean="0">
                <a:latin typeface="+mn-ea"/>
              </a:rPr>
              <a:t>2)  MOBILE (iphone6)</a:t>
            </a:r>
          </a:p>
          <a:p>
            <a:pPr marL="468000" lvl="1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해상도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(</a:t>
            </a:r>
            <a:r>
              <a:rPr lang="en-US" altLang="ko-KR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points) 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: </a:t>
            </a:r>
            <a:r>
              <a:rPr lang="en-US" altLang="ko-KR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375 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x </a:t>
            </a:r>
            <a:r>
              <a:rPr lang="en-US" altLang="ko-KR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667</a:t>
            </a:r>
          </a:p>
          <a:p>
            <a:pPr marL="468000" lvl="1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해상도</a:t>
            </a:r>
            <a:r>
              <a:rPr lang="en-US" altLang="ko-KR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(pixels)</a:t>
            </a: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</a:t>
            </a:r>
            <a:r>
              <a:rPr lang="en-US" altLang="ko-KR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: </a:t>
            </a:r>
            <a:r>
              <a:rPr lang="en-US" altLang="ko-KR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750 x 1334</a:t>
            </a:r>
          </a:p>
          <a:p>
            <a:pPr marL="468000" lvl="1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디스플레이 크기 </a:t>
            </a:r>
            <a:r>
              <a:rPr lang="en-US" altLang="ko-KR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:</a:t>
            </a: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 </a:t>
            </a:r>
            <a:r>
              <a:rPr lang="en-US" altLang="ko-KR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4.7</a:t>
            </a: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인치</a:t>
            </a:r>
            <a:endParaRPr lang="en-US" altLang="ko-KR" sz="1400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 marL="468000" lvl="1">
              <a:lnSpc>
                <a:spcPts val="1800"/>
              </a:lnSpc>
              <a:spcBef>
                <a:spcPts val="1200"/>
              </a:spcBef>
              <a:buFont typeface="+mj-ea"/>
              <a:buAutoNum type="circleNumDbPlain"/>
            </a:pPr>
            <a:r>
              <a:rPr lang="ko-KR" altLang="en-US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화면밀도 </a:t>
            </a:r>
            <a:r>
              <a:rPr lang="en-US" altLang="ko-KR" sz="14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Poppins" panose="02000000000000000000" pitchFamily="2" charset="0"/>
              </a:rPr>
              <a:t>326ppi</a:t>
            </a:r>
            <a:endParaRPr lang="en-US" altLang="ko-KR" sz="1400" kern="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" t="3180" r="67250" b="3348"/>
          <a:stretch/>
        </p:blipFill>
        <p:spPr>
          <a:xfrm>
            <a:off x="2854052" y="980728"/>
            <a:ext cx="2710120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57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700"/>
          <a:stretch/>
        </p:blipFill>
        <p:spPr>
          <a:xfrm>
            <a:off x="2293916" y="692696"/>
            <a:ext cx="5168648" cy="606238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PC</a:t>
            </a:r>
            <a:endParaRPr lang="ko-KR" altLang="en-US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34236" y="1054640"/>
            <a:ext cx="173637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 smtClean="0"/>
              <a:t>1) </a:t>
            </a:r>
            <a:r>
              <a:rPr lang="ko-KR" altLang="en-US" sz="1600" b="1" dirty="0" smtClean="0"/>
              <a:t>메인 레이아웃</a:t>
            </a:r>
            <a:endParaRPr lang="ko-KR" altLang="en-US" sz="1600" b="1" dirty="0"/>
          </a:p>
        </p:txBody>
      </p:sp>
      <p:sp>
        <p:nvSpPr>
          <p:cNvPr id="22" name="직사각형 21"/>
          <p:cNvSpPr/>
          <p:nvPr/>
        </p:nvSpPr>
        <p:spPr>
          <a:xfrm>
            <a:off x="2818048" y="1412775"/>
            <a:ext cx="4104456" cy="2230336"/>
          </a:xfrm>
          <a:prstGeom prst="rect">
            <a:avLst/>
          </a:prstGeom>
          <a:noFill/>
          <a:ln w="19050">
            <a:solidFill>
              <a:srgbClr val="F03A4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293916" y="692696"/>
            <a:ext cx="5168648" cy="720080"/>
          </a:xfrm>
          <a:prstGeom prst="rect">
            <a:avLst/>
          </a:prstGeom>
          <a:noFill/>
          <a:ln w="19050">
            <a:solidFill>
              <a:srgbClr val="F03A4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15450" y="742807"/>
            <a:ext cx="93968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dirty="0"/>
              <a:t>H</a:t>
            </a:r>
            <a:r>
              <a:rPr lang="en-US" altLang="ko-KR" dirty="0" smtClean="0"/>
              <a:t>eader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7615450" y="1534895"/>
            <a:ext cx="684803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dirty="0" smtClean="0"/>
              <a:t>Slide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615450" y="3842683"/>
            <a:ext cx="247183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dirty="0" smtClean="0"/>
              <a:t>Content1- New Menu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615450" y="5373216"/>
            <a:ext cx="192039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dirty="0" smtClean="0"/>
              <a:t>Content2- Menu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753013" y="1867343"/>
            <a:ext cx="3323346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rgbClr val="757575"/>
                </a:solidFill>
              </a:rPr>
              <a:t>슬라이드 자동으로 넘어가게 함</a:t>
            </a:r>
            <a:endParaRPr lang="en-US" altLang="ko-KR" sz="1400" dirty="0" smtClean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757575"/>
                </a:solidFill>
              </a:rPr>
              <a:t>화살표 및 </a:t>
            </a:r>
            <a:r>
              <a:rPr lang="ko-KR" altLang="en-US" sz="1400" dirty="0" smtClean="0">
                <a:solidFill>
                  <a:srgbClr val="757575"/>
                </a:solidFill>
              </a:rPr>
              <a:t>버튼 구현</a:t>
            </a:r>
            <a:endParaRPr lang="en-US" altLang="ko-KR" sz="1400" dirty="0" smtClean="0">
              <a:solidFill>
                <a:srgbClr val="757575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ko-KR" sz="1400" dirty="0" smtClean="0">
                <a:solidFill>
                  <a:srgbClr val="757575"/>
                </a:solidFill>
              </a:rPr>
              <a:t>     </a:t>
            </a:r>
            <a:r>
              <a:rPr lang="ko-KR" altLang="en-US" sz="1400" dirty="0" smtClean="0">
                <a:solidFill>
                  <a:srgbClr val="757575"/>
                </a:solidFill>
              </a:rPr>
              <a:t>클릭 시 이전 또는 다음 슬라이드로</a:t>
            </a:r>
            <a:endParaRPr lang="en-US" altLang="ko-KR" sz="1400" dirty="0">
              <a:solidFill>
                <a:srgbClr val="757575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721538" y="4206436"/>
            <a:ext cx="4023345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solidFill>
                  <a:srgbClr val="757575"/>
                </a:solidFill>
              </a:rPr>
              <a:t>MORE </a:t>
            </a:r>
            <a:r>
              <a:rPr lang="ko-KR" altLang="en-US" sz="1400" dirty="0" smtClean="0">
                <a:solidFill>
                  <a:srgbClr val="757575"/>
                </a:solidFill>
              </a:rPr>
              <a:t>클릭 시 </a:t>
            </a:r>
            <a:r>
              <a:rPr lang="en-US" altLang="ko-KR" sz="1400" dirty="0" smtClean="0">
                <a:solidFill>
                  <a:srgbClr val="757575"/>
                </a:solidFill>
              </a:rPr>
              <a:t>MENU &gt; NEW</a:t>
            </a:r>
            <a:r>
              <a:rPr lang="ko-KR" altLang="en-US" sz="1400" dirty="0" smtClean="0">
                <a:solidFill>
                  <a:srgbClr val="757575"/>
                </a:solidFill>
              </a:rPr>
              <a:t> 서브화면으로</a:t>
            </a:r>
            <a:endParaRPr lang="en-US" altLang="ko-KR" sz="1400" dirty="0" smtClean="0">
              <a:solidFill>
                <a:srgbClr val="757575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39569" y="5714848"/>
            <a:ext cx="4259499" cy="867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solidFill>
                  <a:srgbClr val="757575"/>
                </a:solidFill>
              </a:rPr>
              <a:t>MORE </a:t>
            </a:r>
            <a:r>
              <a:rPr lang="ko-KR" altLang="en-US" sz="1400" dirty="0" smtClean="0">
                <a:solidFill>
                  <a:srgbClr val="757575"/>
                </a:solidFill>
              </a:rPr>
              <a:t>클릭 시 </a:t>
            </a:r>
            <a:r>
              <a:rPr lang="en-US" altLang="ko-KR" sz="1400" dirty="0" smtClean="0">
                <a:solidFill>
                  <a:srgbClr val="757575"/>
                </a:solidFill>
              </a:rPr>
              <a:t>MENU</a:t>
            </a:r>
            <a:r>
              <a:rPr lang="ko-KR" altLang="en-US" sz="1400" dirty="0" smtClean="0">
                <a:solidFill>
                  <a:srgbClr val="757575"/>
                </a:solidFill>
              </a:rPr>
              <a:t> 서브화면으로</a:t>
            </a:r>
            <a:endParaRPr lang="en-US" altLang="ko-KR" sz="1400" dirty="0" smtClean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rgbClr val="757575"/>
                </a:solidFill>
              </a:rPr>
              <a:t>화살표 누르면 다음 메뉴 이미지 하나씩 나오게</a:t>
            </a:r>
            <a:endParaRPr lang="en-US" altLang="ko-KR" sz="1400" dirty="0" smtClean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757575"/>
                </a:solidFill>
              </a:rPr>
              <a:t>e</a:t>
            </a:r>
            <a:r>
              <a:rPr lang="en-US" altLang="ko-KR" sz="1400" dirty="0" smtClean="0">
                <a:solidFill>
                  <a:srgbClr val="757575"/>
                </a:solidFill>
              </a:rPr>
              <a:t>x) Bread </a:t>
            </a:r>
            <a:r>
              <a:rPr lang="ko-KR" altLang="en-US" sz="1400" dirty="0" smtClean="0">
                <a:solidFill>
                  <a:srgbClr val="757575"/>
                </a:solidFill>
              </a:rPr>
              <a:t>이미지 클릭 시</a:t>
            </a:r>
            <a:endParaRPr lang="en-US" altLang="ko-KR" sz="1400" dirty="0">
              <a:solidFill>
                <a:srgbClr val="757575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ko-KR" sz="1400" dirty="0" smtClean="0">
                <a:solidFill>
                  <a:srgbClr val="757575"/>
                </a:solidFill>
              </a:rPr>
              <a:t>     MENU &gt; BREAD </a:t>
            </a:r>
            <a:r>
              <a:rPr lang="ko-KR" altLang="en-US" sz="1400" dirty="0" smtClean="0">
                <a:solidFill>
                  <a:srgbClr val="757575"/>
                </a:solidFill>
              </a:rPr>
              <a:t>서브 화면으로</a:t>
            </a:r>
            <a:endParaRPr lang="en-US" altLang="ko-KR" sz="1400" dirty="0" smtClean="0">
              <a:solidFill>
                <a:srgbClr val="757575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826012" y="3875858"/>
            <a:ext cx="4104456" cy="1550958"/>
          </a:xfrm>
          <a:prstGeom prst="rect">
            <a:avLst/>
          </a:prstGeom>
          <a:noFill/>
          <a:ln w="19050">
            <a:solidFill>
              <a:srgbClr val="F03A4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826012" y="5589240"/>
            <a:ext cx="4104456" cy="1058478"/>
          </a:xfrm>
          <a:prstGeom prst="rect">
            <a:avLst/>
          </a:prstGeom>
          <a:noFill/>
          <a:ln w="19050">
            <a:solidFill>
              <a:srgbClr val="F03A4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37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PC</a:t>
            </a:r>
            <a:endParaRPr lang="ko-KR" altLang="en-US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34236" y="1054640"/>
            <a:ext cx="173637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 smtClean="0"/>
              <a:t>1) </a:t>
            </a:r>
            <a:r>
              <a:rPr lang="ko-KR" altLang="en-US" sz="1600" b="1" dirty="0" smtClean="0"/>
              <a:t>메인 레이아웃</a:t>
            </a:r>
            <a:endParaRPr lang="ko-KR" altLang="en-US" sz="1600" b="1" dirty="0"/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00"/>
          <a:stretch/>
        </p:blipFill>
        <p:spPr>
          <a:xfrm>
            <a:off x="2293916" y="1281710"/>
            <a:ext cx="5168648" cy="4705632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7734701" y="1469004"/>
            <a:ext cx="262898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dirty="0" smtClean="0"/>
              <a:t>Content3- Membership</a:t>
            </a:r>
            <a:endParaRPr lang="ko-KR" alt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7734701" y="2633078"/>
            <a:ext cx="336951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dirty="0" smtClean="0"/>
              <a:t>Content4- </a:t>
            </a:r>
            <a:r>
              <a:rPr lang="ko-KR" altLang="en-US" dirty="0" smtClean="0"/>
              <a:t>제휴 멤버십 </a:t>
            </a:r>
            <a:r>
              <a:rPr lang="en-US" altLang="ko-KR" dirty="0" smtClean="0"/>
              <a:t>&amp; </a:t>
            </a:r>
            <a:r>
              <a:rPr lang="ko-KR" altLang="en-US" dirty="0" smtClean="0"/>
              <a:t>카드</a:t>
            </a:r>
            <a:endParaRPr lang="ko-KR" altLang="en-US" dirty="0"/>
          </a:p>
        </p:txBody>
      </p:sp>
      <p:sp>
        <p:nvSpPr>
          <p:cNvPr id="47" name="직사각형 46"/>
          <p:cNvSpPr/>
          <p:nvPr/>
        </p:nvSpPr>
        <p:spPr>
          <a:xfrm>
            <a:off x="2826012" y="3967815"/>
            <a:ext cx="4104456" cy="993342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2293916" y="5263146"/>
            <a:ext cx="5168648" cy="758142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734701" y="3857214"/>
            <a:ext cx="188526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dirty="0" smtClean="0"/>
              <a:t>Content5- Event</a:t>
            </a:r>
            <a:endParaRPr lang="ko-KR" alt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7734701" y="5471401"/>
            <a:ext cx="85921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dirty="0" smtClean="0"/>
              <a:t>Footer</a:t>
            </a:r>
            <a:endParaRPr lang="ko-KR" alt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794197" y="1840990"/>
            <a:ext cx="3953326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solidFill>
                  <a:srgbClr val="757575"/>
                </a:solidFill>
              </a:rPr>
              <a:t>MORE </a:t>
            </a:r>
            <a:r>
              <a:rPr lang="ko-KR" altLang="en-US" sz="1400" dirty="0" smtClean="0">
                <a:solidFill>
                  <a:srgbClr val="757575"/>
                </a:solidFill>
              </a:rPr>
              <a:t>클릭 시 </a:t>
            </a:r>
            <a:r>
              <a:rPr lang="en-US" altLang="ko-KR" sz="1400" dirty="0" smtClean="0">
                <a:solidFill>
                  <a:srgbClr val="757575"/>
                </a:solidFill>
              </a:rPr>
              <a:t>MEMBERSHIP</a:t>
            </a:r>
            <a:r>
              <a:rPr lang="ko-KR" altLang="en-US" sz="1400" dirty="0" smtClean="0">
                <a:solidFill>
                  <a:srgbClr val="757575"/>
                </a:solidFill>
              </a:rPr>
              <a:t> 서브화면으로</a:t>
            </a:r>
            <a:endParaRPr lang="en-US" altLang="ko-KR" sz="1400" dirty="0" smtClean="0">
              <a:solidFill>
                <a:srgbClr val="757575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794197" y="2974710"/>
            <a:ext cx="3591048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solidFill>
                  <a:srgbClr val="757575"/>
                </a:solidFill>
              </a:rPr>
              <a:t>MORE </a:t>
            </a:r>
            <a:r>
              <a:rPr lang="ko-KR" altLang="en-US" sz="1400" dirty="0" smtClean="0">
                <a:solidFill>
                  <a:srgbClr val="757575"/>
                </a:solidFill>
              </a:rPr>
              <a:t>클릭 시 </a:t>
            </a:r>
            <a:endParaRPr lang="en-US" altLang="ko-KR" sz="1400" dirty="0" smtClean="0">
              <a:solidFill>
                <a:srgbClr val="757575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ko-KR" sz="1400" dirty="0">
                <a:solidFill>
                  <a:srgbClr val="757575"/>
                </a:solidFill>
              </a:rPr>
              <a:t> </a:t>
            </a:r>
            <a:r>
              <a:rPr lang="en-US" altLang="ko-KR" sz="1400" dirty="0" smtClean="0">
                <a:solidFill>
                  <a:srgbClr val="757575"/>
                </a:solidFill>
              </a:rPr>
              <a:t>    EVENT &gt; </a:t>
            </a:r>
            <a:r>
              <a:rPr lang="ko-KR" altLang="en-US" sz="1400" dirty="0" smtClean="0">
                <a:solidFill>
                  <a:srgbClr val="757575"/>
                </a:solidFill>
              </a:rPr>
              <a:t>제휴 </a:t>
            </a:r>
            <a:r>
              <a:rPr lang="en-US" altLang="ko-KR" sz="1400" dirty="0" smtClean="0">
                <a:solidFill>
                  <a:srgbClr val="757575"/>
                </a:solidFill>
              </a:rPr>
              <a:t>&amp; </a:t>
            </a:r>
            <a:r>
              <a:rPr lang="ko-KR" altLang="en-US" sz="1400" dirty="0" smtClean="0">
                <a:solidFill>
                  <a:srgbClr val="757575"/>
                </a:solidFill>
              </a:rPr>
              <a:t>상품권 서브화면으로</a:t>
            </a:r>
            <a:endParaRPr lang="en-US" altLang="ko-KR" sz="1400" dirty="0" smtClean="0">
              <a:solidFill>
                <a:srgbClr val="757575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794197" y="4289262"/>
            <a:ext cx="4195379" cy="867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solidFill>
                  <a:srgbClr val="757575"/>
                </a:solidFill>
              </a:rPr>
              <a:t>MORE </a:t>
            </a:r>
            <a:r>
              <a:rPr lang="ko-KR" altLang="en-US" sz="1400" dirty="0" smtClean="0">
                <a:solidFill>
                  <a:srgbClr val="757575"/>
                </a:solidFill>
              </a:rPr>
              <a:t>클릭 시 </a:t>
            </a:r>
            <a:r>
              <a:rPr lang="en-US" altLang="ko-KR" sz="1400" dirty="0" smtClean="0">
                <a:solidFill>
                  <a:srgbClr val="757575"/>
                </a:solidFill>
              </a:rPr>
              <a:t>EVEMT &gt; </a:t>
            </a:r>
            <a:r>
              <a:rPr lang="ko-KR" altLang="en-US" sz="1400" dirty="0" smtClean="0">
                <a:solidFill>
                  <a:srgbClr val="757575"/>
                </a:solidFill>
              </a:rPr>
              <a:t>이벤트 서브화면으로</a:t>
            </a:r>
            <a:endParaRPr lang="en-US" altLang="ko-KR" sz="1400" dirty="0" smtClean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solidFill>
                  <a:srgbClr val="757575"/>
                </a:solidFill>
              </a:rPr>
              <a:t>각각 </a:t>
            </a:r>
            <a:r>
              <a:rPr lang="en-US" altLang="ko-KR" sz="1400" dirty="0" smtClean="0">
                <a:solidFill>
                  <a:srgbClr val="757575"/>
                </a:solidFill>
              </a:rPr>
              <a:t>Event </a:t>
            </a:r>
            <a:r>
              <a:rPr lang="ko-KR" altLang="en-US" sz="1400" dirty="0" smtClean="0">
                <a:solidFill>
                  <a:srgbClr val="757575"/>
                </a:solidFill>
              </a:rPr>
              <a:t>이미지 </a:t>
            </a:r>
            <a:r>
              <a:rPr lang="en-US" altLang="ko-KR" sz="1400" dirty="0" smtClean="0">
                <a:solidFill>
                  <a:srgbClr val="757575"/>
                </a:solidFill>
              </a:rPr>
              <a:t>hover </a:t>
            </a:r>
            <a:r>
              <a:rPr lang="ko-KR" altLang="en-US" sz="1400" dirty="0" smtClean="0">
                <a:solidFill>
                  <a:srgbClr val="757575"/>
                </a:solidFill>
              </a:rPr>
              <a:t>할 때</a:t>
            </a:r>
            <a:endParaRPr lang="en-US" altLang="ko-KR" sz="1400" dirty="0" smtClean="0">
              <a:solidFill>
                <a:srgbClr val="757575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ko-KR" sz="1400" dirty="0">
                <a:solidFill>
                  <a:srgbClr val="757575"/>
                </a:solidFill>
              </a:rPr>
              <a:t> </a:t>
            </a:r>
            <a:r>
              <a:rPr lang="en-US" altLang="ko-KR" sz="1400" dirty="0" smtClean="0">
                <a:solidFill>
                  <a:srgbClr val="757575"/>
                </a:solidFill>
              </a:rPr>
              <a:t>    </a:t>
            </a:r>
            <a:r>
              <a:rPr lang="ko-KR" altLang="en-US" sz="1400" dirty="0" err="1" smtClean="0">
                <a:solidFill>
                  <a:srgbClr val="757575"/>
                </a:solidFill>
              </a:rPr>
              <a:t>검은화면에</a:t>
            </a:r>
            <a:r>
              <a:rPr lang="ko-KR" altLang="en-US" sz="1400" dirty="0" smtClean="0">
                <a:solidFill>
                  <a:srgbClr val="757575"/>
                </a:solidFill>
              </a:rPr>
              <a:t> </a:t>
            </a:r>
            <a:r>
              <a:rPr lang="en-US" altLang="ko-KR" sz="1400" dirty="0" smtClean="0">
                <a:solidFill>
                  <a:srgbClr val="757575"/>
                </a:solidFill>
              </a:rPr>
              <a:t>“</a:t>
            </a:r>
            <a:r>
              <a:rPr lang="ko-KR" altLang="en-US" sz="1400" dirty="0" err="1" smtClean="0">
                <a:solidFill>
                  <a:srgbClr val="757575"/>
                </a:solidFill>
              </a:rPr>
              <a:t>자세히보기</a:t>
            </a:r>
            <a:r>
              <a:rPr lang="en-US" altLang="ko-KR" sz="1400" dirty="0" smtClean="0">
                <a:solidFill>
                  <a:srgbClr val="757575"/>
                </a:solidFill>
              </a:rPr>
              <a:t>＂</a:t>
            </a:r>
            <a:r>
              <a:rPr lang="ko-KR" altLang="en-US" sz="1400" dirty="0" smtClean="0">
                <a:solidFill>
                  <a:srgbClr val="757575"/>
                </a:solidFill>
              </a:rPr>
              <a:t>박스가 나오고</a:t>
            </a:r>
            <a:endParaRPr lang="en-US" altLang="ko-KR" sz="1400" dirty="0" smtClean="0">
              <a:solidFill>
                <a:srgbClr val="757575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ko-KR" sz="1400" dirty="0">
                <a:solidFill>
                  <a:srgbClr val="757575"/>
                </a:solidFill>
              </a:rPr>
              <a:t> </a:t>
            </a:r>
            <a:r>
              <a:rPr lang="en-US" altLang="ko-KR" sz="1400" dirty="0" smtClean="0">
                <a:solidFill>
                  <a:srgbClr val="757575"/>
                </a:solidFill>
              </a:rPr>
              <a:t>    </a:t>
            </a:r>
            <a:r>
              <a:rPr lang="ko-KR" altLang="en-US" sz="1400" dirty="0" smtClean="0">
                <a:solidFill>
                  <a:srgbClr val="757575"/>
                </a:solidFill>
              </a:rPr>
              <a:t>클릭하면</a:t>
            </a:r>
            <a:r>
              <a:rPr lang="en-US" altLang="ko-KR" sz="1400" dirty="0">
                <a:solidFill>
                  <a:srgbClr val="757575"/>
                </a:solidFill>
              </a:rPr>
              <a:t> </a:t>
            </a:r>
            <a:r>
              <a:rPr lang="ko-KR" altLang="en-US" sz="1400" dirty="0" smtClean="0">
                <a:solidFill>
                  <a:srgbClr val="757575"/>
                </a:solidFill>
              </a:rPr>
              <a:t>해당 내용 나오게</a:t>
            </a:r>
            <a:endParaRPr lang="en-US" altLang="ko-KR" sz="1400" dirty="0" smtClean="0">
              <a:solidFill>
                <a:srgbClr val="757575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2826012" y="2808361"/>
            <a:ext cx="4104456" cy="921621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2826012" y="1394829"/>
            <a:ext cx="4104456" cy="1137274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37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PC</a:t>
            </a:r>
            <a:endParaRPr lang="ko-KR" altLang="en-US" sz="2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34236" y="1054640"/>
            <a:ext cx="173637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 smtClean="0"/>
              <a:t>1) </a:t>
            </a:r>
            <a:r>
              <a:rPr lang="ko-KR" altLang="en-US" sz="1600" b="1" dirty="0" smtClean="0"/>
              <a:t>메인 레이아웃</a:t>
            </a:r>
            <a:endParaRPr lang="ko-KR" altLang="en-US" sz="1600" b="1" dirty="0"/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442"/>
          <a:stretch/>
        </p:blipFill>
        <p:spPr>
          <a:xfrm>
            <a:off x="2633562" y="688468"/>
            <a:ext cx="8208912" cy="112159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1061699" y="4282028"/>
            <a:ext cx="864096" cy="258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1200" smtClean="0">
                <a:solidFill>
                  <a:schemeClr val="tx1"/>
                </a:solidFill>
              </a:rPr>
              <a:t>BRAND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979874" y="4287749"/>
            <a:ext cx="1296144" cy="258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1200" dirty="0" smtClean="0"/>
              <a:t>MEMBERSHIP</a:t>
            </a:r>
            <a:endParaRPr lang="ko-KR" altLang="en-US" sz="1200" dirty="0"/>
          </a:p>
        </p:txBody>
      </p:sp>
      <p:sp>
        <p:nvSpPr>
          <p:cNvPr id="35" name="TextBox 34"/>
          <p:cNvSpPr txBox="1"/>
          <p:nvPr/>
        </p:nvSpPr>
        <p:spPr>
          <a:xfrm>
            <a:off x="4355186" y="4290945"/>
            <a:ext cx="784928" cy="258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1200" dirty="0" smtClean="0"/>
              <a:t>EVENT</a:t>
            </a:r>
            <a:endParaRPr lang="ko-KR" alt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5230638" y="4294141"/>
            <a:ext cx="900100" cy="258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1200" dirty="0" smtClean="0"/>
              <a:t>STORE</a:t>
            </a:r>
            <a:endParaRPr lang="ko-KR" alt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2004656" y="4282028"/>
            <a:ext cx="896050" cy="258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1200" dirty="0" smtClean="0"/>
              <a:t>MENU</a:t>
            </a:r>
            <a:endParaRPr lang="ko-KR" altLang="en-US" sz="1200" dirty="0"/>
          </a:p>
        </p:txBody>
      </p:sp>
      <p:sp>
        <p:nvSpPr>
          <p:cNvPr id="38" name="TextBox 37"/>
          <p:cNvSpPr txBox="1"/>
          <p:nvPr/>
        </p:nvSpPr>
        <p:spPr>
          <a:xfrm>
            <a:off x="7192568" y="4296209"/>
            <a:ext cx="900100" cy="258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200" dirty="0" smtClean="0"/>
              <a:t>로그인</a:t>
            </a:r>
            <a:endParaRPr lang="ko-KR" alt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8171836" y="4296209"/>
            <a:ext cx="900100" cy="258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200" dirty="0" smtClean="0"/>
              <a:t>회원가입</a:t>
            </a:r>
            <a:endParaRPr lang="ko-KR" alt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9148136" y="4299405"/>
            <a:ext cx="1041470" cy="258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200" smtClean="0"/>
              <a:t>고객의 소리</a:t>
            </a:r>
            <a:endParaRPr lang="ko-KR" altLang="en-US" sz="1200" dirty="0"/>
          </a:p>
        </p:txBody>
      </p:sp>
      <p:sp>
        <p:nvSpPr>
          <p:cNvPr id="41" name="TextBox 40"/>
          <p:cNvSpPr txBox="1"/>
          <p:nvPr/>
        </p:nvSpPr>
        <p:spPr>
          <a:xfrm>
            <a:off x="10266410" y="4296209"/>
            <a:ext cx="576064" cy="258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200" dirty="0" smtClean="0"/>
              <a:t>예약</a:t>
            </a:r>
            <a:endParaRPr lang="ko-KR" altLang="en-US" sz="1200" dirty="0"/>
          </a:p>
        </p:txBody>
      </p:sp>
      <p:sp>
        <p:nvSpPr>
          <p:cNvPr id="42" name="TextBox 41"/>
          <p:cNvSpPr txBox="1"/>
          <p:nvPr/>
        </p:nvSpPr>
        <p:spPr>
          <a:xfrm>
            <a:off x="6337617" y="4290945"/>
            <a:ext cx="648072" cy="258532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1200" b="1" dirty="0" smtClean="0">
                <a:solidFill>
                  <a:schemeClr val="accent1">
                    <a:lumMod val="75000"/>
                  </a:schemeClr>
                </a:solidFill>
              </a:rPr>
              <a:t>로고</a:t>
            </a:r>
            <a:endParaRPr lang="ko-KR" altLang="en-US" sz="1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004656" y="4549477"/>
            <a:ext cx="1288466" cy="1615827"/>
          </a:xfrm>
          <a:prstGeom prst="rect">
            <a:avLst/>
          </a:prstGeom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100" dirty="0" smtClean="0"/>
              <a:t>NEW</a:t>
            </a:r>
          </a:p>
          <a:p>
            <a:pPr>
              <a:lnSpc>
                <a:spcPct val="90000"/>
              </a:lnSpc>
            </a:pPr>
            <a:r>
              <a:rPr lang="en-US" altLang="ko-KR" sz="1100" dirty="0" smtClean="0"/>
              <a:t>BREAD</a:t>
            </a:r>
          </a:p>
          <a:p>
            <a:pPr>
              <a:lnSpc>
                <a:spcPct val="90000"/>
              </a:lnSpc>
            </a:pPr>
            <a:r>
              <a:rPr lang="en-US" altLang="ko-KR" sz="1100" dirty="0" smtClean="0"/>
              <a:t>STARTER</a:t>
            </a:r>
          </a:p>
          <a:p>
            <a:pPr>
              <a:lnSpc>
                <a:spcPct val="90000"/>
              </a:lnSpc>
            </a:pPr>
            <a:r>
              <a:rPr lang="en-US" altLang="ko-KR" sz="1100" dirty="0" smtClean="0"/>
              <a:t>PASTA</a:t>
            </a:r>
          </a:p>
          <a:p>
            <a:pPr>
              <a:lnSpc>
                <a:spcPct val="90000"/>
              </a:lnSpc>
            </a:pPr>
            <a:r>
              <a:rPr lang="en-US" altLang="ko-KR" sz="1100" dirty="0" smtClean="0"/>
              <a:t>PIZZA</a:t>
            </a:r>
          </a:p>
          <a:p>
            <a:pPr>
              <a:lnSpc>
                <a:spcPct val="90000"/>
              </a:lnSpc>
            </a:pPr>
            <a:r>
              <a:rPr lang="en-US" altLang="ko-KR" sz="1100" dirty="0" smtClean="0"/>
              <a:t>RICE &amp; RISOTTO</a:t>
            </a:r>
          </a:p>
          <a:p>
            <a:pPr>
              <a:lnSpc>
                <a:spcPct val="90000"/>
              </a:lnSpc>
            </a:pPr>
            <a:r>
              <a:rPr lang="en-US" altLang="ko-KR" sz="1100" dirty="0" smtClean="0"/>
              <a:t>STEAK</a:t>
            </a:r>
          </a:p>
          <a:p>
            <a:pPr>
              <a:lnSpc>
                <a:spcPct val="90000"/>
              </a:lnSpc>
            </a:pPr>
            <a:r>
              <a:rPr lang="en-US" altLang="ko-KR" sz="1100" dirty="0" smtClean="0"/>
              <a:t>DESSERT</a:t>
            </a:r>
          </a:p>
          <a:p>
            <a:pPr>
              <a:lnSpc>
                <a:spcPct val="90000"/>
              </a:lnSpc>
            </a:pPr>
            <a:r>
              <a:rPr lang="en-US" altLang="ko-KR" sz="1100" dirty="0" smtClean="0"/>
              <a:t>WINE</a:t>
            </a:r>
          </a:p>
          <a:p>
            <a:pPr>
              <a:lnSpc>
                <a:spcPct val="90000"/>
              </a:lnSpc>
            </a:pPr>
            <a:r>
              <a:rPr lang="en-US" altLang="ko-KR" sz="1100" dirty="0" smtClean="0"/>
              <a:t>BEVERAGE</a:t>
            </a:r>
            <a:endParaRPr lang="ko-KR" altLang="en-US" sz="1100" dirty="0"/>
          </a:p>
        </p:txBody>
      </p:sp>
      <p:sp>
        <p:nvSpPr>
          <p:cNvPr id="44" name="TextBox 43"/>
          <p:cNvSpPr txBox="1"/>
          <p:nvPr/>
        </p:nvSpPr>
        <p:spPr>
          <a:xfrm>
            <a:off x="4355186" y="4549477"/>
            <a:ext cx="1147526" cy="397032"/>
          </a:xfrm>
          <a:prstGeom prst="rect">
            <a:avLst/>
          </a:prstGeom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100" dirty="0" smtClean="0"/>
              <a:t>이벤트</a:t>
            </a:r>
            <a:endParaRPr lang="en-US" altLang="ko-KR" sz="1100" dirty="0" smtClean="0"/>
          </a:p>
          <a:p>
            <a:pPr>
              <a:lnSpc>
                <a:spcPct val="90000"/>
              </a:lnSpc>
            </a:pPr>
            <a:r>
              <a:rPr lang="ko-KR" altLang="en-US" sz="1100" dirty="0" smtClean="0"/>
              <a:t>제휴 </a:t>
            </a:r>
            <a:r>
              <a:rPr lang="en-US" altLang="ko-KR" sz="1100" dirty="0" smtClean="0"/>
              <a:t>&amp; </a:t>
            </a:r>
            <a:r>
              <a:rPr lang="ko-KR" altLang="en-US" sz="1100" dirty="0" smtClean="0"/>
              <a:t>상품권</a:t>
            </a:r>
            <a:endParaRPr lang="ko-KR" altLang="en-US" sz="1100" dirty="0"/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442"/>
          <a:stretch/>
        </p:blipFill>
        <p:spPr>
          <a:xfrm>
            <a:off x="2638028" y="2045461"/>
            <a:ext cx="8208912" cy="1121590"/>
          </a:xfrm>
          <a:prstGeom prst="rect">
            <a:avLst/>
          </a:prstGeom>
        </p:spPr>
      </p:pic>
      <p:sp>
        <p:nvSpPr>
          <p:cNvPr id="46" name="직사각형 45"/>
          <p:cNvSpPr/>
          <p:nvPr/>
        </p:nvSpPr>
        <p:spPr>
          <a:xfrm>
            <a:off x="2656309" y="2705360"/>
            <a:ext cx="8186165" cy="463289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800" dirty="0" smtClean="0">
                <a:solidFill>
                  <a:schemeClr val="bg1"/>
                </a:solidFill>
              </a:rPr>
              <a:t>                                       NEW    BREAD    STARTER    PASTA    PIZZA   RICE &amp; RISOTTO    STEAK    DESSERT    WINE    BEVERAGE</a:t>
            </a:r>
            <a:endParaRPr lang="ko-KR" altLang="en-US" sz="800" dirty="0" smtClean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112849" y="3472350"/>
            <a:ext cx="1489510" cy="2446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100" dirty="0" smtClean="0"/>
              <a:t>서브메뉴 </a:t>
            </a:r>
            <a:r>
              <a:rPr lang="en-US" altLang="ko-KR" sz="1100" dirty="0" smtClean="0"/>
              <a:t>1</a:t>
            </a:r>
            <a:r>
              <a:rPr lang="ko-KR" altLang="en-US" sz="1100" dirty="0" smtClean="0"/>
              <a:t>줄로 </a:t>
            </a:r>
            <a:r>
              <a:rPr lang="ko-KR" altLang="en-US" sz="1100" dirty="0" err="1" smtClean="0"/>
              <a:t>베치</a:t>
            </a:r>
            <a:endParaRPr lang="ko-KR" altLang="en-US" sz="1100" dirty="0"/>
          </a:p>
        </p:txBody>
      </p:sp>
      <p:sp>
        <p:nvSpPr>
          <p:cNvPr id="48" name="직사각형 47"/>
          <p:cNvSpPr/>
          <p:nvPr/>
        </p:nvSpPr>
        <p:spPr>
          <a:xfrm>
            <a:off x="2648788" y="3253743"/>
            <a:ext cx="8193686" cy="463289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800" dirty="0" smtClean="0">
                <a:solidFill>
                  <a:schemeClr val="bg1"/>
                </a:solidFill>
              </a:rPr>
              <a:t>                                                                   이벤트</a:t>
            </a:r>
            <a:r>
              <a:rPr lang="en-US" altLang="ko-KR" sz="800" dirty="0" smtClean="0">
                <a:solidFill>
                  <a:schemeClr val="bg1"/>
                </a:solidFill>
              </a:rPr>
              <a:t>    </a:t>
            </a:r>
            <a:r>
              <a:rPr lang="ko-KR" altLang="en-US" sz="800" dirty="0" smtClean="0">
                <a:solidFill>
                  <a:schemeClr val="bg1"/>
                </a:solidFill>
              </a:rPr>
              <a:t>제휴 </a:t>
            </a:r>
            <a:r>
              <a:rPr lang="en-US" altLang="ko-KR" sz="800" dirty="0" smtClean="0">
                <a:solidFill>
                  <a:schemeClr val="bg1"/>
                </a:solidFill>
              </a:rPr>
              <a:t>&amp; </a:t>
            </a:r>
            <a:r>
              <a:rPr lang="ko-KR" altLang="en-US" sz="800" dirty="0" smtClean="0">
                <a:solidFill>
                  <a:schemeClr val="bg1"/>
                </a:solidFill>
              </a:rPr>
              <a:t>상품권</a:t>
            </a:r>
            <a:endParaRPr lang="en-US" altLang="ko-KR" sz="800" dirty="0" smtClean="0">
              <a:solidFill>
                <a:schemeClr val="bg1"/>
              </a:solidFill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3142084" y="5877272"/>
            <a:ext cx="288032" cy="0"/>
          </a:xfrm>
          <a:prstGeom prst="line">
            <a:avLst/>
          </a:prstGeom>
          <a:ln w="19050">
            <a:solidFill>
              <a:srgbClr val="A317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430116" y="5761856"/>
            <a:ext cx="5116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5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가지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5352030" y="4655976"/>
            <a:ext cx="288032" cy="0"/>
          </a:xfrm>
          <a:prstGeom prst="line">
            <a:avLst/>
          </a:prstGeom>
          <a:ln w="19050">
            <a:solidFill>
              <a:srgbClr val="A317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640062" y="4540560"/>
            <a:ext cx="5822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11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가지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428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PC</a:t>
            </a:r>
            <a:endParaRPr lang="ko-KR" alt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34236" y="1054640"/>
            <a:ext cx="1752403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/>
              <a:t>2</a:t>
            </a:r>
            <a:r>
              <a:rPr lang="en-US" altLang="ko-KR" sz="1600" b="1" dirty="0" smtClean="0"/>
              <a:t>) </a:t>
            </a:r>
            <a:r>
              <a:rPr lang="ko-KR" altLang="en-US" sz="1600" b="1" dirty="0" smtClean="0"/>
              <a:t>서브 레이아웃</a:t>
            </a:r>
            <a:endParaRPr lang="en-US" altLang="ko-KR" sz="1600" b="1" dirty="0"/>
          </a:p>
          <a:p>
            <a:pPr>
              <a:lnSpc>
                <a:spcPct val="90000"/>
              </a:lnSpc>
            </a:pPr>
            <a:r>
              <a:rPr lang="en-US" altLang="ko-KR" sz="1600" b="1" dirty="0" smtClean="0"/>
              <a:t> </a:t>
            </a:r>
          </a:p>
          <a:p>
            <a:pPr>
              <a:lnSpc>
                <a:spcPct val="90000"/>
              </a:lnSpc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회원가입</a:t>
            </a:r>
            <a:endParaRPr lang="ko-KR" altLang="en-US" sz="1400" b="1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100"/>
          <a:stretch/>
        </p:blipFill>
        <p:spPr>
          <a:xfrm>
            <a:off x="2494012" y="1083124"/>
            <a:ext cx="4297041" cy="3384376"/>
          </a:xfrm>
          <a:prstGeom prst="rect">
            <a:avLst/>
          </a:prstGeom>
          <a:ln>
            <a:solidFill>
              <a:srgbClr val="E1E3E4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67"/>
          <a:stretch/>
        </p:blipFill>
        <p:spPr>
          <a:xfrm>
            <a:off x="7030516" y="2377364"/>
            <a:ext cx="4302725" cy="3716612"/>
          </a:xfrm>
          <a:prstGeom prst="rect">
            <a:avLst/>
          </a:prstGeom>
          <a:ln>
            <a:solidFill>
              <a:srgbClr val="E1E3E4"/>
            </a:solidFill>
          </a:ln>
        </p:spPr>
      </p:pic>
    </p:spTree>
    <p:extLst>
      <p:ext uri="{BB962C8B-B14F-4D97-AF65-F5344CB8AC3E}">
        <p14:creationId xmlns:p14="http://schemas.microsoft.com/office/powerpoint/2010/main" val="3675692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PC</a:t>
            </a:r>
            <a:endParaRPr lang="ko-KR" alt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34236" y="1054640"/>
            <a:ext cx="1824538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/>
              <a:t>2</a:t>
            </a:r>
            <a:r>
              <a:rPr lang="en-US" altLang="ko-KR" sz="1600" b="1" dirty="0" smtClean="0"/>
              <a:t>) </a:t>
            </a:r>
            <a:r>
              <a:rPr lang="ko-KR" altLang="en-US" sz="1600" b="1" dirty="0" smtClean="0"/>
              <a:t>서브 레이아웃</a:t>
            </a:r>
            <a:r>
              <a:rPr lang="en-US" altLang="ko-KR" sz="1600" b="1" dirty="0"/>
              <a:t> </a:t>
            </a:r>
            <a:endParaRPr lang="en-US" altLang="ko-KR" sz="1600" b="1" dirty="0" smtClean="0"/>
          </a:p>
          <a:p>
            <a:pPr>
              <a:lnSpc>
                <a:spcPct val="90000"/>
              </a:lnSpc>
            </a:pPr>
            <a:endParaRPr lang="en-US" altLang="ko-KR" sz="1600" b="1" dirty="0"/>
          </a:p>
          <a:p>
            <a:pPr>
              <a:lnSpc>
                <a:spcPct val="90000"/>
              </a:lnSpc>
            </a:pPr>
            <a:r>
              <a:rPr lang="en-US" altLang="ko-KR" sz="1600" b="1" dirty="0" smtClean="0"/>
              <a:t>  </a:t>
            </a:r>
            <a:r>
              <a:rPr lang="en-US" altLang="ko-KR" sz="1400" dirty="0" smtClean="0"/>
              <a:t>- BRAND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200"/>
          <a:stretch/>
        </p:blipFill>
        <p:spPr>
          <a:xfrm>
            <a:off x="2886232" y="700642"/>
            <a:ext cx="4144284" cy="444863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800"/>
          <a:stretch/>
        </p:blipFill>
        <p:spPr>
          <a:xfrm>
            <a:off x="7174532" y="1484784"/>
            <a:ext cx="4144284" cy="526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9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PC</a:t>
            </a:r>
            <a:endParaRPr lang="ko-KR" alt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34236" y="1054640"/>
            <a:ext cx="1824538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/>
              <a:t>2</a:t>
            </a:r>
            <a:r>
              <a:rPr lang="en-US" altLang="ko-KR" sz="1600" b="1" dirty="0" smtClean="0"/>
              <a:t>) </a:t>
            </a:r>
            <a:r>
              <a:rPr lang="ko-KR" altLang="en-US" sz="1600" b="1" dirty="0" smtClean="0"/>
              <a:t>서브 레이아웃</a:t>
            </a:r>
            <a:r>
              <a:rPr lang="en-US" altLang="ko-KR" sz="1600" b="1" dirty="0"/>
              <a:t> </a:t>
            </a:r>
            <a:endParaRPr lang="en-US" altLang="ko-KR" sz="1600" b="1" dirty="0" smtClean="0"/>
          </a:p>
          <a:p>
            <a:pPr>
              <a:lnSpc>
                <a:spcPct val="90000"/>
              </a:lnSpc>
            </a:pPr>
            <a:endParaRPr lang="en-US" altLang="ko-KR" sz="1600" b="1" dirty="0"/>
          </a:p>
          <a:p>
            <a:pPr>
              <a:lnSpc>
                <a:spcPct val="90000"/>
              </a:lnSpc>
            </a:pPr>
            <a:r>
              <a:rPr lang="en-US" altLang="ko-KR" sz="1600" b="1" dirty="0" smtClean="0"/>
              <a:t>  </a:t>
            </a:r>
            <a:r>
              <a:rPr lang="en-US" altLang="ko-KR" sz="1400" dirty="0" smtClean="0"/>
              <a:t>- MENU &gt; STEAK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00" y="0"/>
            <a:ext cx="54864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30716" y="3188934"/>
            <a:ext cx="2409634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1400" dirty="0" smtClean="0"/>
              <a:t>메뉴박스 </a:t>
            </a:r>
            <a:r>
              <a:rPr lang="ko-KR" altLang="en-US" sz="1400" dirty="0" err="1" smtClean="0"/>
              <a:t>호버시</a:t>
            </a:r>
            <a:endParaRPr lang="en-US" altLang="ko-KR" sz="1400" dirty="0"/>
          </a:p>
          <a:p>
            <a:pPr>
              <a:lnSpc>
                <a:spcPct val="90000"/>
              </a:lnSpc>
            </a:pPr>
            <a:r>
              <a:rPr lang="ko-KR" altLang="en-US" sz="1400" dirty="0" smtClean="0"/>
              <a:t>검은 화면에 </a:t>
            </a:r>
            <a:r>
              <a:rPr lang="ko-KR" altLang="en-US" sz="1400" dirty="0" err="1" smtClean="0"/>
              <a:t>설명글</a:t>
            </a:r>
            <a:r>
              <a:rPr lang="ko-KR" altLang="en-US" sz="1400" dirty="0" smtClean="0"/>
              <a:t> 나오게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73173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MOBILE</a:t>
            </a:r>
            <a:endParaRPr lang="ko-KR" alt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34236" y="1054640"/>
            <a:ext cx="18245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 smtClean="0"/>
              <a:t>1) </a:t>
            </a:r>
            <a:r>
              <a:rPr lang="ko-KR" altLang="en-US" sz="1600" b="1" dirty="0" smtClean="0"/>
              <a:t>메인 레이아웃</a:t>
            </a:r>
            <a:r>
              <a:rPr lang="en-US" altLang="ko-KR" sz="1600" b="1" dirty="0"/>
              <a:t> </a:t>
            </a:r>
            <a:endParaRPr lang="en-US" altLang="ko-KR" sz="1600" b="1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750"/>
          <a:stretch/>
        </p:blipFill>
        <p:spPr>
          <a:xfrm>
            <a:off x="5086300" y="-18978"/>
            <a:ext cx="2160240" cy="683545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086300" y="282070"/>
            <a:ext cx="2160240" cy="3044325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086300" y="3401942"/>
            <a:ext cx="2160240" cy="2084694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081909" y="5562182"/>
            <a:ext cx="2160240" cy="1264383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081909" y="-18978"/>
            <a:ext cx="2160240" cy="278371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580804" y="3230"/>
            <a:ext cx="771365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/>
              <a:t>H</a:t>
            </a:r>
            <a:r>
              <a:rPr lang="en-US" altLang="ko-KR" sz="1400" dirty="0" smtClean="0"/>
              <a:t>eader</a:t>
            </a:r>
            <a:endParaRPr lang="ko-KR" alt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7678588" y="620688"/>
            <a:ext cx="57579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 smtClean="0"/>
              <a:t>Slide</a:t>
            </a:r>
            <a:endParaRPr lang="ko-KR" alt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7678588" y="3529228"/>
            <a:ext cx="1967333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 smtClean="0"/>
              <a:t>Content1- New Menu</a:t>
            </a:r>
            <a:endParaRPr lang="ko-KR" alt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7678588" y="5548414"/>
            <a:ext cx="1539332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 smtClean="0"/>
              <a:t>Content2- Menu</a:t>
            </a:r>
            <a:endParaRPr lang="ko-KR" alt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7816151" y="953136"/>
            <a:ext cx="4031873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solidFill>
                  <a:srgbClr val="757575"/>
                </a:solidFill>
              </a:rPr>
              <a:t>터치스크린 왼쪽 오른쪽 해서</a:t>
            </a:r>
            <a:r>
              <a:rPr lang="en-US" altLang="ko-KR" sz="1200" dirty="0">
                <a:solidFill>
                  <a:srgbClr val="757575"/>
                </a:solidFill>
              </a:rPr>
              <a:t> </a:t>
            </a:r>
            <a:r>
              <a:rPr lang="ko-KR" altLang="en-US" sz="1200" dirty="0" smtClean="0">
                <a:solidFill>
                  <a:srgbClr val="757575"/>
                </a:solidFill>
              </a:rPr>
              <a:t>다른 슬라이드 나오게</a:t>
            </a:r>
            <a:endParaRPr lang="en-US" altLang="ko-KR" sz="1200" dirty="0" smtClean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solidFill>
                  <a:srgbClr val="757575"/>
                </a:solidFill>
              </a:rPr>
              <a:t>화살표 구현</a:t>
            </a:r>
            <a:endParaRPr lang="en-US" altLang="ko-KR" sz="1200" dirty="0" smtClean="0">
              <a:solidFill>
                <a:srgbClr val="757575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ko-KR" sz="1200" dirty="0" smtClean="0">
                <a:solidFill>
                  <a:srgbClr val="757575"/>
                </a:solidFill>
              </a:rPr>
              <a:t>     </a:t>
            </a:r>
            <a:r>
              <a:rPr lang="ko-KR" altLang="en-US" sz="1200" dirty="0" smtClean="0">
                <a:solidFill>
                  <a:srgbClr val="757575"/>
                </a:solidFill>
              </a:rPr>
              <a:t>클릭 시 이전 또는 다음 슬라이드로</a:t>
            </a:r>
            <a:endParaRPr lang="en-US" altLang="ko-KR" sz="1200" dirty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US" altLang="ko-KR" sz="1200" dirty="0" smtClean="0">
              <a:solidFill>
                <a:srgbClr val="757575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784676" y="3892981"/>
            <a:ext cx="4271426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solidFill>
                  <a:srgbClr val="757575"/>
                </a:solidFill>
              </a:rPr>
              <a:t>이미지 또는 제목 클릭 시 </a:t>
            </a:r>
            <a:r>
              <a:rPr lang="en-US" altLang="ko-KR" sz="1200" dirty="0" smtClean="0">
                <a:solidFill>
                  <a:srgbClr val="757575"/>
                </a:solidFill>
              </a:rPr>
              <a:t>MENU &gt; NEW</a:t>
            </a:r>
            <a:r>
              <a:rPr lang="ko-KR" altLang="en-US" sz="1200" dirty="0" smtClean="0">
                <a:solidFill>
                  <a:srgbClr val="757575"/>
                </a:solidFill>
              </a:rPr>
              <a:t> 서브화면으로</a:t>
            </a:r>
            <a:endParaRPr lang="en-US" altLang="ko-KR" sz="1200" dirty="0" smtClean="0">
              <a:solidFill>
                <a:srgbClr val="757575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802707" y="5890046"/>
            <a:ext cx="40863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>
                <a:solidFill>
                  <a:srgbClr val="757575"/>
                </a:solidFill>
              </a:rPr>
              <a:t>터치스크린 왼쪽 오른쪽 </a:t>
            </a:r>
            <a:r>
              <a:rPr lang="ko-KR" altLang="en-US" sz="1200" dirty="0" smtClean="0">
                <a:solidFill>
                  <a:srgbClr val="757575"/>
                </a:solidFill>
              </a:rPr>
              <a:t>해서 이미지 두 개씩 나오게</a:t>
            </a:r>
            <a:endParaRPr lang="en-US" altLang="ko-KR" sz="1200" dirty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solidFill>
                  <a:srgbClr val="757575"/>
                </a:solidFill>
              </a:rPr>
              <a:t>화살표 누르면 다음 메뉴 이미지 두 개씩 나오게</a:t>
            </a:r>
            <a:endParaRPr lang="en-US" altLang="ko-KR" sz="1200" dirty="0" smtClean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solidFill>
                  <a:srgbClr val="757575"/>
                </a:solidFill>
              </a:rPr>
              <a:t>제목 클릭 시  </a:t>
            </a:r>
            <a:r>
              <a:rPr lang="en-US" altLang="ko-KR" sz="1200" dirty="0" smtClean="0">
                <a:solidFill>
                  <a:srgbClr val="757575"/>
                </a:solidFill>
              </a:rPr>
              <a:t>MENU </a:t>
            </a:r>
            <a:r>
              <a:rPr lang="ko-KR" altLang="en-US" sz="1200" dirty="0" smtClean="0">
                <a:solidFill>
                  <a:srgbClr val="757575"/>
                </a:solidFill>
              </a:rPr>
              <a:t>서브화면으로</a:t>
            </a:r>
            <a:endParaRPr lang="en-US" altLang="ko-KR" sz="1200" dirty="0" smtClean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>
                <a:solidFill>
                  <a:srgbClr val="757575"/>
                </a:solidFill>
              </a:rPr>
              <a:t>e</a:t>
            </a:r>
            <a:r>
              <a:rPr lang="en-US" altLang="ko-KR" sz="1200" dirty="0" smtClean="0">
                <a:solidFill>
                  <a:srgbClr val="757575"/>
                </a:solidFill>
              </a:rPr>
              <a:t>x) Bread </a:t>
            </a:r>
            <a:r>
              <a:rPr lang="ko-KR" altLang="en-US" sz="1200" dirty="0" smtClean="0">
                <a:solidFill>
                  <a:srgbClr val="757575"/>
                </a:solidFill>
              </a:rPr>
              <a:t>이미지 클릭 시</a:t>
            </a:r>
            <a:endParaRPr lang="en-US" altLang="ko-KR" sz="1200" dirty="0">
              <a:solidFill>
                <a:srgbClr val="757575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ko-KR" sz="1200" dirty="0" smtClean="0">
                <a:solidFill>
                  <a:srgbClr val="757575"/>
                </a:solidFill>
              </a:rPr>
              <a:t>     MENU &gt; BREAD </a:t>
            </a:r>
            <a:r>
              <a:rPr lang="ko-KR" altLang="en-US" sz="1200" dirty="0" smtClean="0">
                <a:solidFill>
                  <a:srgbClr val="757575"/>
                </a:solidFill>
              </a:rPr>
              <a:t>서브 화면으로</a:t>
            </a:r>
            <a:endParaRPr lang="en-US" altLang="ko-KR" sz="1200" dirty="0" smtClean="0">
              <a:solidFill>
                <a:srgbClr val="757575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"/>
          <a:stretch/>
        </p:blipFill>
        <p:spPr>
          <a:xfrm>
            <a:off x="1908648" y="1541213"/>
            <a:ext cx="1925160" cy="231983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"/>
          <a:stretch/>
        </p:blipFill>
        <p:spPr>
          <a:xfrm>
            <a:off x="1908648" y="4222888"/>
            <a:ext cx="1927355" cy="2316457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942700" y="1590733"/>
            <a:ext cx="50366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 err="1"/>
              <a:t>N</a:t>
            </a:r>
            <a:r>
              <a:rPr lang="en-US" altLang="ko-KR" sz="1400" dirty="0" err="1" smtClean="0"/>
              <a:t>av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3956371" y="4222888"/>
            <a:ext cx="841897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 smtClean="0"/>
              <a:t>Sub </a:t>
            </a:r>
            <a:r>
              <a:rPr lang="en-US" altLang="ko-KR" sz="1400" dirty="0" err="1" smtClean="0"/>
              <a:t>nav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3781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MOBILE</a:t>
            </a:r>
            <a:endParaRPr lang="ko-KR" alt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34236" y="1054640"/>
            <a:ext cx="18245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 smtClean="0"/>
              <a:t>1) </a:t>
            </a:r>
            <a:r>
              <a:rPr lang="ko-KR" altLang="en-US" sz="1600" b="1" dirty="0" smtClean="0"/>
              <a:t>메인 레이아웃</a:t>
            </a:r>
            <a:r>
              <a:rPr lang="en-US" altLang="ko-KR" sz="1600" b="1" dirty="0"/>
              <a:t> </a:t>
            </a:r>
            <a:endParaRPr lang="en-US" altLang="ko-KR" sz="1600" b="1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50"/>
          <a:stretch/>
        </p:blipFill>
        <p:spPr>
          <a:xfrm>
            <a:off x="4006180" y="1052736"/>
            <a:ext cx="2161384" cy="5539356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4010571" y="5683372"/>
            <a:ext cx="2160240" cy="908720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010571" y="3739156"/>
            <a:ext cx="2160240" cy="1872208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>
              <a:solidFill>
                <a:schemeClr val="bg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006752" y="2371004"/>
            <a:ext cx="2160240" cy="1296144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>
              <a:solidFill>
                <a:schemeClr val="bg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002933" y="1102663"/>
            <a:ext cx="2160240" cy="1192871"/>
          </a:xfrm>
          <a:prstGeom prst="rect">
            <a:avLst/>
          </a:prstGeom>
          <a:noFill/>
          <a:ln w="1905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54452" y="1102663"/>
            <a:ext cx="2093715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 smtClean="0"/>
              <a:t>Content3- Membership</a:t>
            </a:r>
            <a:endParaRPr lang="ko-KR" alt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6454452" y="2410753"/>
            <a:ext cx="266143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 smtClean="0"/>
              <a:t>Content4- </a:t>
            </a:r>
            <a:r>
              <a:rPr lang="ko-KR" altLang="en-US" sz="1400" dirty="0" smtClean="0"/>
              <a:t>제휴 멤버십 </a:t>
            </a:r>
            <a:r>
              <a:rPr lang="en-US" altLang="ko-KR" sz="1400" dirty="0" smtClean="0"/>
              <a:t>&amp; </a:t>
            </a:r>
            <a:r>
              <a:rPr lang="ko-KR" altLang="en-US" sz="1400" dirty="0" smtClean="0"/>
              <a:t>카드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454452" y="3796356"/>
            <a:ext cx="1512530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 smtClean="0"/>
              <a:t>Content5- Event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6454452" y="5735056"/>
            <a:ext cx="71057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400" dirty="0" smtClean="0"/>
              <a:t>Footer</a:t>
            </a:r>
            <a:endParaRPr lang="ko-KR" alt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6513948" y="1474649"/>
            <a:ext cx="4214615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solidFill>
                  <a:srgbClr val="757575"/>
                </a:solidFill>
              </a:rPr>
              <a:t>제목 또는 이미지</a:t>
            </a:r>
            <a:r>
              <a:rPr lang="en-US" altLang="ko-KR" sz="1200" dirty="0" smtClean="0">
                <a:solidFill>
                  <a:srgbClr val="757575"/>
                </a:solidFill>
              </a:rPr>
              <a:t> </a:t>
            </a:r>
            <a:r>
              <a:rPr lang="ko-KR" altLang="en-US" sz="1200" dirty="0" smtClean="0">
                <a:solidFill>
                  <a:srgbClr val="757575"/>
                </a:solidFill>
              </a:rPr>
              <a:t>클릭 시 </a:t>
            </a:r>
            <a:r>
              <a:rPr lang="en-US" altLang="ko-KR" sz="1200" dirty="0" smtClean="0">
                <a:solidFill>
                  <a:srgbClr val="757575"/>
                </a:solidFill>
              </a:rPr>
              <a:t>MEMBERSHIP </a:t>
            </a:r>
            <a:r>
              <a:rPr lang="ko-KR" altLang="en-US" sz="1200" dirty="0" smtClean="0">
                <a:solidFill>
                  <a:srgbClr val="757575"/>
                </a:solidFill>
              </a:rPr>
              <a:t>서브화면으로</a:t>
            </a:r>
            <a:endParaRPr lang="en-US" altLang="ko-KR" sz="1200" dirty="0" smtClean="0">
              <a:solidFill>
                <a:srgbClr val="757575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13948" y="2810428"/>
            <a:ext cx="4786888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solidFill>
                  <a:srgbClr val="757575"/>
                </a:solidFill>
              </a:rPr>
              <a:t>제목 또는 내용 클릭 시</a:t>
            </a:r>
            <a:r>
              <a:rPr lang="en-US" altLang="ko-KR" sz="1200" dirty="0" smtClean="0">
                <a:solidFill>
                  <a:srgbClr val="757575"/>
                </a:solidFill>
              </a:rPr>
              <a:t> EVENT &gt; </a:t>
            </a:r>
            <a:r>
              <a:rPr lang="ko-KR" altLang="en-US" sz="1200" dirty="0" smtClean="0">
                <a:solidFill>
                  <a:srgbClr val="757575"/>
                </a:solidFill>
              </a:rPr>
              <a:t>제휴 </a:t>
            </a:r>
            <a:r>
              <a:rPr lang="en-US" altLang="ko-KR" sz="1200" dirty="0" smtClean="0">
                <a:solidFill>
                  <a:srgbClr val="757575"/>
                </a:solidFill>
              </a:rPr>
              <a:t>&amp; </a:t>
            </a:r>
            <a:r>
              <a:rPr lang="ko-KR" altLang="en-US" sz="1200" dirty="0" smtClean="0">
                <a:solidFill>
                  <a:srgbClr val="757575"/>
                </a:solidFill>
              </a:rPr>
              <a:t>상품권 서브화면으로</a:t>
            </a:r>
            <a:endParaRPr lang="en-US" altLang="ko-KR" sz="1200" dirty="0" smtClean="0">
              <a:solidFill>
                <a:srgbClr val="757575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513948" y="4228404"/>
            <a:ext cx="354295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solidFill>
                  <a:srgbClr val="757575"/>
                </a:solidFill>
              </a:rPr>
              <a:t>제목</a:t>
            </a:r>
            <a:r>
              <a:rPr lang="en-US" altLang="ko-KR" sz="1200" dirty="0" smtClean="0">
                <a:solidFill>
                  <a:srgbClr val="757575"/>
                </a:solidFill>
              </a:rPr>
              <a:t> </a:t>
            </a:r>
            <a:r>
              <a:rPr lang="ko-KR" altLang="en-US" sz="1200" dirty="0" smtClean="0">
                <a:solidFill>
                  <a:srgbClr val="757575"/>
                </a:solidFill>
              </a:rPr>
              <a:t>클릭 시 </a:t>
            </a:r>
            <a:r>
              <a:rPr lang="en-US" altLang="ko-KR" sz="1200" dirty="0" smtClean="0">
                <a:solidFill>
                  <a:srgbClr val="757575"/>
                </a:solidFill>
              </a:rPr>
              <a:t>EVEMT &gt; </a:t>
            </a:r>
            <a:r>
              <a:rPr lang="ko-KR" altLang="en-US" sz="1200" dirty="0" smtClean="0">
                <a:solidFill>
                  <a:srgbClr val="757575"/>
                </a:solidFill>
              </a:rPr>
              <a:t>이벤트 서브화면으로</a:t>
            </a:r>
            <a:endParaRPr lang="en-US" altLang="ko-KR" sz="1200" dirty="0" smtClean="0">
              <a:solidFill>
                <a:srgbClr val="757575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solidFill>
                  <a:srgbClr val="757575"/>
                </a:solidFill>
              </a:rPr>
              <a:t>각각 </a:t>
            </a:r>
            <a:r>
              <a:rPr lang="en-US" altLang="ko-KR" sz="1200" dirty="0" smtClean="0">
                <a:solidFill>
                  <a:srgbClr val="757575"/>
                </a:solidFill>
              </a:rPr>
              <a:t>Event </a:t>
            </a:r>
            <a:r>
              <a:rPr lang="ko-KR" altLang="en-US" sz="1200" dirty="0" smtClean="0">
                <a:solidFill>
                  <a:srgbClr val="757575"/>
                </a:solidFill>
              </a:rPr>
              <a:t>이미지 클릭 시</a:t>
            </a:r>
            <a:r>
              <a:rPr lang="en-US" altLang="ko-KR" sz="1200" dirty="0">
                <a:solidFill>
                  <a:srgbClr val="757575"/>
                </a:solidFill>
              </a:rPr>
              <a:t> </a:t>
            </a:r>
            <a:r>
              <a:rPr lang="ko-KR" altLang="en-US" sz="1200" dirty="0" smtClean="0">
                <a:solidFill>
                  <a:srgbClr val="757575"/>
                </a:solidFill>
              </a:rPr>
              <a:t>해당 내용 나오게</a:t>
            </a:r>
            <a:endParaRPr lang="en-US" altLang="ko-KR" sz="1200" dirty="0" smtClean="0">
              <a:solidFill>
                <a:srgbClr val="75757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33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332656"/>
            <a:ext cx="3214092" cy="597666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14" name="내용 개체 틀 13"/>
          <p:cNvSpPr>
            <a:spLocks noGrp="1"/>
          </p:cNvSpPr>
          <p:nvPr>
            <p:ph idx="1"/>
          </p:nvPr>
        </p:nvSpPr>
        <p:spPr>
          <a:xfrm>
            <a:off x="3497611" y="1340768"/>
            <a:ext cx="4067480" cy="4608512"/>
          </a:xfrm>
        </p:spPr>
        <p:txBody>
          <a:bodyPr rtlCol="0">
            <a:normAutofit/>
          </a:bodyPr>
          <a:lstStyle/>
          <a:p>
            <a:pPr marL="457200" indent="-457200" rtl="0">
              <a:buAutoNum type="arabicPeriod"/>
            </a:pPr>
            <a:r>
              <a:rPr lang="ko-KR" altLang="en-US" b="1" dirty="0" smtClean="0"/>
              <a:t>디자인 리서치</a:t>
            </a:r>
            <a:endParaRPr lang="en-US" altLang="ko-KR" b="1" dirty="0" smtClean="0"/>
          </a:p>
          <a:p>
            <a:pPr marL="0" indent="0" rtl="0">
              <a:buNone/>
            </a:pPr>
            <a:endParaRPr lang="en-US" altLang="ko-KR" sz="800" b="1" dirty="0" smtClean="0"/>
          </a:p>
          <a:p>
            <a:pPr lvl="2"/>
            <a:r>
              <a:rPr lang="ko-KR" altLang="en-US" sz="2000" dirty="0" err="1" smtClean="0"/>
              <a:t>리뉴얼</a:t>
            </a:r>
            <a:r>
              <a:rPr lang="ko-KR" altLang="en-US" sz="2000" dirty="0" smtClean="0"/>
              <a:t> 사이트 선정</a:t>
            </a:r>
            <a:endParaRPr lang="en-US" altLang="ko-KR" sz="2000" dirty="0" smtClean="0"/>
          </a:p>
          <a:p>
            <a:pPr marL="594360" lvl="2" indent="0">
              <a:buNone/>
            </a:pPr>
            <a:endParaRPr lang="en-US" altLang="ko-KR" sz="2000" dirty="0" smtClean="0"/>
          </a:p>
          <a:p>
            <a:pPr lvl="2"/>
            <a:r>
              <a:rPr lang="ko-KR" altLang="en-US" sz="2000" dirty="0" smtClean="0"/>
              <a:t>디자인 </a:t>
            </a:r>
            <a:r>
              <a:rPr lang="ko-KR" altLang="en-US" sz="2000" dirty="0" err="1" smtClean="0"/>
              <a:t>콘셉트</a:t>
            </a:r>
            <a:r>
              <a:rPr lang="ko-KR" altLang="en-US" sz="2000" dirty="0" smtClean="0"/>
              <a:t> 수립</a:t>
            </a:r>
            <a:endParaRPr lang="en-US" altLang="ko-KR" sz="2000" dirty="0" smtClean="0"/>
          </a:p>
        </p:txBody>
      </p:sp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693812" y="713928"/>
            <a:ext cx="2627320" cy="1066800"/>
          </a:xfrm>
        </p:spPr>
        <p:txBody>
          <a:bodyPr rtlCol="0"/>
          <a:lstStyle/>
          <a:p>
            <a:pPr rtl="0"/>
            <a:r>
              <a:rPr lang="en-US" altLang="ko-KR" b="1" dirty="0" smtClean="0">
                <a:solidFill>
                  <a:schemeClr val="bg1"/>
                </a:solidFill>
              </a:rPr>
              <a:t>CONTENTS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" name="내용 개체 틀 13"/>
          <p:cNvSpPr txBox="1">
            <a:spLocks/>
          </p:cNvSpPr>
          <p:nvPr/>
        </p:nvSpPr>
        <p:spPr>
          <a:xfrm>
            <a:off x="7565091" y="1274451"/>
            <a:ext cx="4032448" cy="4752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54864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82296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097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3258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5544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AutoNum type="arabicPeriod" startAt="2"/>
            </a:pPr>
            <a:r>
              <a:rPr lang="ko-KR" altLang="en-US" b="1" dirty="0" smtClean="0"/>
              <a:t>스타일 가이드 제작하기</a:t>
            </a:r>
            <a:endParaRPr lang="en-US" altLang="ko-KR" b="1" dirty="0" smtClean="0"/>
          </a:p>
          <a:p>
            <a:pPr marL="228600" indent="-228600">
              <a:buAutoNum type="arabicPeriod" startAt="2"/>
            </a:pPr>
            <a:endParaRPr lang="en-US" altLang="ko-KR" sz="800" b="1" dirty="0" smtClean="0"/>
          </a:p>
          <a:p>
            <a:pPr marL="1005840" lvl="2" indent="-457200"/>
            <a:r>
              <a:rPr lang="ko-KR" altLang="en-US" sz="2000" dirty="0" smtClean="0"/>
              <a:t>스타일 가이드</a:t>
            </a:r>
            <a:endParaRPr lang="en-US" altLang="ko-KR" sz="2000" dirty="0" smtClean="0"/>
          </a:p>
          <a:p>
            <a:pPr marL="1280160" lvl="3" indent="-457200"/>
            <a:r>
              <a:rPr lang="en-US" altLang="ko-KR" sz="1400" dirty="0" smtClean="0"/>
              <a:t>PC</a:t>
            </a:r>
          </a:p>
          <a:p>
            <a:pPr marL="1280160" lvl="3" indent="-457200"/>
            <a:r>
              <a:rPr lang="en-US" altLang="ko-KR" sz="1400" dirty="0" smtClean="0"/>
              <a:t>MOBILE</a:t>
            </a:r>
          </a:p>
          <a:p>
            <a:pPr marL="1280160" lvl="3" indent="-457200"/>
            <a:endParaRPr lang="en-US" altLang="ko-KR" sz="1400" dirty="0" smtClean="0"/>
          </a:p>
          <a:p>
            <a:pPr marL="1005840" lvl="2" indent="-457200"/>
            <a:r>
              <a:rPr lang="en-US" altLang="ko-KR" sz="2000" dirty="0" smtClean="0"/>
              <a:t>PC</a:t>
            </a:r>
          </a:p>
          <a:p>
            <a:pPr marL="1280160" lvl="3" indent="-457200"/>
            <a:r>
              <a:rPr lang="ko-KR" altLang="en-US" sz="1400" dirty="0" err="1" smtClean="0"/>
              <a:t>메인레이아웃</a:t>
            </a:r>
            <a:endParaRPr lang="en-US" altLang="ko-KR" sz="1400" dirty="0" smtClean="0"/>
          </a:p>
          <a:p>
            <a:pPr marL="1280160" lvl="3" indent="-457200"/>
            <a:r>
              <a:rPr lang="ko-KR" altLang="en-US" sz="1400" dirty="0" smtClean="0"/>
              <a:t>서브레이아웃</a:t>
            </a:r>
            <a:endParaRPr lang="en-US" altLang="ko-KR" sz="1400" dirty="0" smtClean="0"/>
          </a:p>
          <a:p>
            <a:pPr marL="1280160" lvl="3" indent="-457200"/>
            <a:endParaRPr lang="en-US" altLang="ko-KR" sz="1400" dirty="0" smtClean="0"/>
          </a:p>
          <a:p>
            <a:pPr marL="1005840" lvl="2" indent="-457200"/>
            <a:r>
              <a:rPr lang="en-US" altLang="ko-KR" sz="2000" dirty="0" smtClean="0"/>
              <a:t>MOBILE</a:t>
            </a:r>
          </a:p>
          <a:p>
            <a:pPr marL="1280160" lvl="3" indent="-457200"/>
            <a:r>
              <a:rPr lang="ko-KR" altLang="en-US" sz="1400" dirty="0" smtClean="0"/>
              <a:t>메인 레이아웃</a:t>
            </a:r>
            <a:endParaRPr lang="en-US" altLang="ko-KR" sz="1400" dirty="0" smtClean="0"/>
          </a:p>
          <a:p>
            <a:pPr marL="1280160" lvl="3" indent="-457200"/>
            <a:r>
              <a:rPr lang="ko-KR" altLang="en-US" sz="1400" dirty="0" smtClean="0"/>
              <a:t>서브 레이아웃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7230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MOBILE</a:t>
            </a:r>
            <a:endParaRPr lang="ko-KR" alt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34236" y="1054640"/>
            <a:ext cx="1752403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/>
              <a:t>2</a:t>
            </a:r>
            <a:r>
              <a:rPr lang="en-US" altLang="ko-KR" sz="1600" b="1" dirty="0" smtClean="0"/>
              <a:t>) </a:t>
            </a:r>
            <a:r>
              <a:rPr lang="ko-KR" altLang="en-US" sz="1600" b="1" dirty="0" smtClean="0"/>
              <a:t>서브 레이아웃</a:t>
            </a:r>
            <a:endParaRPr lang="en-US" altLang="ko-KR" sz="1600" b="1" dirty="0"/>
          </a:p>
          <a:p>
            <a:pPr>
              <a:lnSpc>
                <a:spcPct val="90000"/>
              </a:lnSpc>
            </a:pPr>
            <a:r>
              <a:rPr lang="en-US" altLang="ko-KR" sz="1600" b="1" dirty="0" smtClean="0"/>
              <a:t> </a:t>
            </a:r>
          </a:p>
          <a:p>
            <a:pPr>
              <a:lnSpc>
                <a:spcPct val="90000"/>
              </a:lnSpc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회원가입</a:t>
            </a:r>
            <a:endParaRPr lang="ko-KR" altLang="en-US" sz="1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700"/>
          <a:stretch/>
        </p:blipFill>
        <p:spPr>
          <a:xfrm>
            <a:off x="3823834" y="0"/>
            <a:ext cx="3504263" cy="616530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00"/>
          <a:stretch/>
        </p:blipFill>
        <p:spPr>
          <a:xfrm>
            <a:off x="7534572" y="2060848"/>
            <a:ext cx="3510234" cy="479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5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MOBILE</a:t>
            </a:r>
            <a:endParaRPr lang="ko-KR" alt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34236" y="1054640"/>
            <a:ext cx="1752403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/>
              <a:t>2</a:t>
            </a:r>
            <a:r>
              <a:rPr lang="en-US" altLang="ko-KR" sz="1600" b="1" dirty="0" smtClean="0"/>
              <a:t>) </a:t>
            </a:r>
            <a:r>
              <a:rPr lang="ko-KR" altLang="en-US" sz="1600" b="1" dirty="0" smtClean="0"/>
              <a:t>서브 레이아웃</a:t>
            </a:r>
            <a:endParaRPr lang="en-US" altLang="ko-KR" sz="1600" b="1" dirty="0"/>
          </a:p>
          <a:p>
            <a:pPr>
              <a:lnSpc>
                <a:spcPct val="90000"/>
              </a:lnSpc>
            </a:pPr>
            <a:r>
              <a:rPr lang="en-US" altLang="ko-KR" sz="1600" b="1" dirty="0" smtClean="0"/>
              <a:t> </a:t>
            </a:r>
          </a:p>
          <a:p>
            <a:pPr>
              <a:lnSpc>
                <a:spcPct val="90000"/>
              </a:lnSpc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</a:t>
            </a:r>
            <a:r>
              <a:rPr lang="en-US" altLang="ko-KR" sz="1400" dirty="0" smtClean="0"/>
              <a:t>- </a:t>
            </a:r>
            <a:r>
              <a:rPr lang="en-US" altLang="ko-KR" sz="1400" dirty="0"/>
              <a:t>BRAND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650"/>
          <a:stretch/>
        </p:blipFill>
        <p:spPr>
          <a:xfrm>
            <a:off x="3976176" y="0"/>
            <a:ext cx="2766308" cy="594928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50"/>
          <a:stretch/>
        </p:blipFill>
        <p:spPr>
          <a:xfrm>
            <a:off x="7072520" y="2433626"/>
            <a:ext cx="2766308" cy="442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36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4236" y="459949"/>
            <a:ext cx="339947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2-1. </a:t>
            </a:r>
            <a:r>
              <a:rPr lang="en-US" altLang="ko-KR" sz="2400" b="1" dirty="0" smtClean="0"/>
              <a:t>MOBILE</a:t>
            </a:r>
            <a:endParaRPr lang="ko-KR" alt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34236" y="1054640"/>
            <a:ext cx="1752403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b="1" dirty="0"/>
              <a:t>2</a:t>
            </a:r>
            <a:r>
              <a:rPr lang="en-US" altLang="ko-KR" sz="1600" b="1" dirty="0" smtClean="0"/>
              <a:t>) </a:t>
            </a:r>
            <a:r>
              <a:rPr lang="ko-KR" altLang="en-US" sz="1600" b="1" dirty="0" smtClean="0"/>
              <a:t>서브 레이아웃</a:t>
            </a:r>
            <a:endParaRPr lang="en-US" altLang="ko-KR" sz="1600" b="1" dirty="0"/>
          </a:p>
          <a:p>
            <a:pPr>
              <a:lnSpc>
                <a:spcPct val="90000"/>
              </a:lnSpc>
            </a:pPr>
            <a:r>
              <a:rPr lang="en-US" altLang="ko-KR" sz="1600" b="1" dirty="0" smtClean="0"/>
              <a:t> </a:t>
            </a:r>
          </a:p>
          <a:p>
            <a:pPr>
              <a:lnSpc>
                <a:spcPct val="90000"/>
              </a:lnSpc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</a:t>
            </a:r>
            <a:r>
              <a:rPr lang="en-US" altLang="ko-KR" sz="1400" dirty="0" smtClean="0"/>
              <a:t>- </a:t>
            </a:r>
            <a:r>
              <a:rPr lang="en-US" altLang="ko-KR" sz="1400" dirty="0"/>
              <a:t>MENU &gt; STEAK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150"/>
          <a:stretch/>
        </p:blipFill>
        <p:spPr>
          <a:xfrm>
            <a:off x="4006180" y="0"/>
            <a:ext cx="2664296" cy="59940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40"/>
          <a:stretch/>
        </p:blipFill>
        <p:spPr>
          <a:xfrm>
            <a:off x="7030516" y="74271"/>
            <a:ext cx="2664296" cy="678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70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57908" y="2132856"/>
            <a:ext cx="9143998" cy="2244080"/>
          </a:xfrm>
        </p:spPr>
        <p:txBody>
          <a:bodyPr rtlCol="0" anchor="ctr">
            <a:normAutofit/>
          </a:bodyPr>
          <a:lstStyle/>
          <a:p>
            <a:pPr algn="ctr" rtl="0">
              <a:lnSpc>
                <a:spcPct val="100000"/>
              </a:lnSpc>
            </a:pPr>
            <a:r>
              <a:rPr lang="en-US" altLang="ko-KR" sz="4800" b="1" dirty="0" smtClean="0"/>
              <a:t>THANK YOU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1357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1988840"/>
            <a:ext cx="12188825" cy="2088232"/>
          </a:xfrm>
          <a:noFill/>
          <a:ln w="254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 rtl="0"/>
            <a:r>
              <a:rPr lang="en-US" altLang="ko-KR" sz="3600" b="1" dirty="0" smtClean="0">
                <a:solidFill>
                  <a:schemeClr val="accent1">
                    <a:lumMod val="50000"/>
                  </a:schemeClr>
                </a:solidFill>
              </a:rPr>
              <a:t>1. </a:t>
            </a:r>
            <a:r>
              <a:rPr lang="ko-KR" altLang="en-US" sz="3600" b="1" dirty="0" smtClean="0">
                <a:solidFill>
                  <a:schemeClr val="accent1">
                    <a:lumMod val="50000"/>
                  </a:schemeClr>
                </a:solidFill>
              </a:rPr>
              <a:t>디자인 리서치</a:t>
            </a:r>
            <a:endParaRPr lang="ko-KR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57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41884" y="476672"/>
            <a:ext cx="496855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400" b="1" dirty="0" smtClean="0"/>
              <a:t>1-1. </a:t>
            </a:r>
            <a:r>
              <a:rPr lang="ko-KR" altLang="en-US" sz="2400" b="1" dirty="0" err="1" smtClean="0"/>
              <a:t>리뉴얼</a:t>
            </a:r>
            <a:r>
              <a:rPr lang="ko-KR" altLang="en-US" sz="2400" b="1" dirty="0" smtClean="0"/>
              <a:t> 사이트 선정</a:t>
            </a:r>
            <a:endParaRPr lang="ko-KR" altLang="en-US" sz="2400" b="1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1413892" y="1052736"/>
            <a:ext cx="496855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29" r="30530"/>
          <a:stretch/>
        </p:blipFill>
        <p:spPr>
          <a:xfrm>
            <a:off x="7462564" y="-27384"/>
            <a:ext cx="3193654" cy="63367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37395" y="1324159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2000" b="1" dirty="0" err="1" smtClean="0">
                <a:solidFill>
                  <a:schemeClr val="accent1">
                    <a:lumMod val="50000"/>
                  </a:schemeClr>
                </a:solidFill>
              </a:rPr>
              <a:t>매드포갈릭</a:t>
            </a:r>
            <a:r>
              <a:rPr lang="ko-KR" altLang="en-US" sz="20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– </a:t>
            </a:r>
            <a:r>
              <a:rPr lang="ko-KR" altLang="en-US" sz="2000" b="1" dirty="0" smtClean="0">
                <a:solidFill>
                  <a:schemeClr val="accent1">
                    <a:lumMod val="50000"/>
                  </a:schemeClr>
                </a:solidFill>
              </a:rPr>
              <a:t>메인 홈페이지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37395" y="1844824"/>
            <a:ext cx="49730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kern="0" dirty="0" smtClean="0">
                <a:latin typeface="+mj-ea"/>
                <a:cs typeface="Poppins" panose="02000000000000000000" pitchFamily="2" charset="0"/>
              </a:rPr>
              <a:t>논리적 </a:t>
            </a:r>
            <a:r>
              <a:rPr lang="ko-KR" altLang="en-US" sz="1600" kern="0" dirty="0">
                <a:latin typeface="+mj-ea"/>
                <a:cs typeface="Poppins" panose="02000000000000000000" pitchFamily="2" charset="0"/>
              </a:rPr>
              <a:t>순서로 </a:t>
            </a:r>
            <a:r>
              <a:rPr lang="ko-KR" altLang="en-US" sz="1600" kern="0" dirty="0" err="1">
                <a:latin typeface="+mj-ea"/>
                <a:cs typeface="Poppins" panose="02000000000000000000" pitchFamily="2" charset="0"/>
              </a:rPr>
              <a:t>마크업</a:t>
            </a:r>
            <a:r>
              <a:rPr lang="ko-KR" altLang="en-US" sz="1600" kern="0" dirty="0">
                <a:latin typeface="+mj-ea"/>
                <a:cs typeface="Poppins" panose="02000000000000000000" pitchFamily="2" charset="0"/>
              </a:rPr>
              <a:t> 되어있지 않아 웹 </a:t>
            </a:r>
            <a:r>
              <a:rPr lang="ko-KR" altLang="en-US" sz="1600" kern="0" dirty="0" err="1">
                <a:latin typeface="+mj-ea"/>
                <a:cs typeface="Poppins" panose="02000000000000000000" pitchFamily="2" charset="0"/>
              </a:rPr>
              <a:t>접근성을</a:t>
            </a:r>
            <a:r>
              <a:rPr lang="ko-KR" altLang="en-US" sz="1600" kern="0" dirty="0">
                <a:latin typeface="+mj-ea"/>
                <a:cs typeface="Poppins" panose="02000000000000000000" pitchFamily="2" charset="0"/>
              </a:rPr>
              <a:t> 고려하지 않은 </a:t>
            </a:r>
            <a:r>
              <a:rPr lang="ko-KR" altLang="en-US" sz="1600" kern="0" dirty="0" smtClean="0">
                <a:latin typeface="+mj-ea"/>
                <a:cs typeface="Poppins" panose="02000000000000000000" pitchFamily="2" charset="0"/>
              </a:rPr>
              <a:t>사이트이다</a:t>
            </a:r>
            <a:r>
              <a:rPr lang="en-US" altLang="ko-KR" sz="1600" kern="0" dirty="0" smtClean="0">
                <a:latin typeface="+mj-ea"/>
                <a:cs typeface="Poppins" panose="02000000000000000000" pitchFamily="2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/>
              <a:t>메인 홈페이지가 너무 간단하고 최소화 되어있어 많은 정보를 보여주지 않는다</a:t>
            </a:r>
            <a:r>
              <a:rPr lang="en-US" altLang="ko-KR" sz="1600" dirty="0" smtClean="0"/>
              <a:t>. </a:t>
            </a:r>
            <a:r>
              <a:rPr lang="ko-KR" altLang="en-US" sz="1600" dirty="0" smtClean="0"/>
              <a:t>그리고 메뉴 밑에 빈 공간이 있는데 어떤 내용을 담으려고 한 건지 모르겠다</a:t>
            </a:r>
            <a:r>
              <a:rPr lang="en-US" altLang="ko-KR" sz="1600" dirty="0" smtClean="0"/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 smtClean="0"/>
              <a:t>반응형</a:t>
            </a:r>
            <a:r>
              <a:rPr lang="ko-KR" altLang="en-US" sz="1600" dirty="0" smtClean="0"/>
              <a:t> 사이트가 아니며 홈페이지 사이즈를 줄이면 이미지나 글자가 잘리는 경우가 생긴다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73825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41884" y="476672"/>
            <a:ext cx="496855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400" b="1" dirty="0" smtClean="0"/>
              <a:t>1-1. </a:t>
            </a:r>
            <a:r>
              <a:rPr lang="ko-KR" altLang="en-US" sz="2400" b="1" dirty="0" err="1" smtClean="0"/>
              <a:t>리뉴얼</a:t>
            </a:r>
            <a:r>
              <a:rPr lang="ko-KR" altLang="en-US" sz="2400" b="1" dirty="0" smtClean="0"/>
              <a:t> 사이트 선정</a:t>
            </a:r>
            <a:endParaRPr lang="ko-KR" altLang="en-US" sz="2400" b="1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1413892" y="1052736"/>
            <a:ext cx="496855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37395" y="1324159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2000" b="1" dirty="0" err="1" smtClean="0">
                <a:solidFill>
                  <a:schemeClr val="accent1">
                    <a:lumMod val="50000"/>
                  </a:schemeClr>
                </a:solidFill>
              </a:rPr>
              <a:t>매드포갈릭</a:t>
            </a:r>
            <a:r>
              <a:rPr lang="ko-KR" altLang="en-US" sz="20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– </a:t>
            </a:r>
            <a:r>
              <a:rPr lang="ko-KR" altLang="en-US" sz="2000" b="1" dirty="0" smtClean="0">
                <a:solidFill>
                  <a:schemeClr val="accent1">
                    <a:lumMod val="50000"/>
                  </a:schemeClr>
                </a:solidFill>
              </a:rPr>
              <a:t>회원가입 페이지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37395" y="2156663"/>
            <a:ext cx="5045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PC </a:t>
            </a:r>
            <a:r>
              <a:rPr lang="ko-KR" altLang="en-US" sz="1600" dirty="0"/>
              <a:t>화면에서의 회원가입 페이지 폭이 너무 좁아서 답답해 보인다</a:t>
            </a:r>
            <a:r>
              <a:rPr lang="en-US" altLang="ko-KR" sz="1600" dirty="0"/>
              <a:t>.  </a:t>
            </a:r>
            <a:r>
              <a:rPr lang="ko-KR" altLang="en-US" sz="1600" dirty="0" err="1"/>
              <a:t>모바일</a:t>
            </a:r>
            <a:r>
              <a:rPr lang="ko-KR" altLang="en-US" sz="1600" dirty="0"/>
              <a:t> 사이즈를 그대로 이용 한 것 같다</a:t>
            </a:r>
            <a:r>
              <a:rPr lang="en-US" altLang="ko-KR" sz="1600" dirty="0"/>
              <a:t>.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6" r="32967"/>
          <a:stretch/>
        </p:blipFill>
        <p:spPr>
          <a:xfrm>
            <a:off x="7030516" y="-1"/>
            <a:ext cx="4595733" cy="630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14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41884" y="476672"/>
            <a:ext cx="496855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400" b="1" dirty="0" smtClean="0"/>
              <a:t>1-1. </a:t>
            </a:r>
            <a:r>
              <a:rPr lang="ko-KR" altLang="en-US" sz="2400" b="1" dirty="0" err="1" smtClean="0"/>
              <a:t>리뉴얼</a:t>
            </a:r>
            <a:r>
              <a:rPr lang="ko-KR" altLang="en-US" sz="2400" b="1" dirty="0" smtClean="0"/>
              <a:t> 사이트 선정</a:t>
            </a:r>
            <a:endParaRPr lang="ko-KR" altLang="en-US" sz="2400" b="1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1413892" y="1052736"/>
            <a:ext cx="496855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37395" y="1324159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sz="2000" b="1" dirty="0" err="1" smtClean="0">
                <a:solidFill>
                  <a:schemeClr val="accent1">
                    <a:lumMod val="50000"/>
                  </a:schemeClr>
                </a:solidFill>
              </a:rPr>
              <a:t>매드포갈릭</a:t>
            </a:r>
            <a:r>
              <a:rPr lang="ko-KR" altLang="en-US" sz="20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 sz="2000" b="1" dirty="0" smtClean="0">
                <a:solidFill>
                  <a:schemeClr val="accent1">
                    <a:lumMod val="50000"/>
                  </a:schemeClr>
                </a:solidFill>
              </a:rPr>
              <a:t>– </a:t>
            </a:r>
            <a:r>
              <a:rPr lang="ko-KR" altLang="en-US" sz="2000" b="1" dirty="0" smtClean="0">
                <a:solidFill>
                  <a:schemeClr val="accent1">
                    <a:lumMod val="50000"/>
                  </a:schemeClr>
                </a:solidFill>
              </a:rPr>
              <a:t>브랜드 소개 페이지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37395" y="2156663"/>
            <a:ext cx="5045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/>
              <a:t>이미지가 너무 크고 많은 반면 글씨는 작아서 사용자가 한눈에 파악하기 어렵다</a:t>
            </a:r>
            <a:r>
              <a:rPr lang="en-US" altLang="ko-KR" sz="1600" dirty="0" smtClean="0"/>
              <a:t>.</a:t>
            </a:r>
            <a:endParaRPr lang="en-US" altLang="ko-KR" sz="16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106" y="3145"/>
            <a:ext cx="2429626" cy="6858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6407" y="3145"/>
            <a:ext cx="24296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31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41884" y="476672"/>
            <a:ext cx="496855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400" b="1" dirty="0" smtClean="0"/>
              <a:t>1-2. </a:t>
            </a:r>
            <a:r>
              <a:rPr lang="ko-KR" altLang="en-US" sz="2400" b="1" dirty="0" smtClean="0"/>
              <a:t>디자인 </a:t>
            </a:r>
            <a:r>
              <a:rPr lang="ko-KR" altLang="en-US" sz="2400" b="1" dirty="0" err="1" smtClean="0"/>
              <a:t>콘셉트</a:t>
            </a:r>
            <a:r>
              <a:rPr lang="ko-KR" altLang="en-US" sz="2400" b="1" dirty="0" smtClean="0"/>
              <a:t> 수립</a:t>
            </a:r>
            <a:endParaRPr lang="ko-KR" altLang="en-US" sz="2400" b="1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1413892" y="1052736"/>
            <a:ext cx="496855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타원 2"/>
          <p:cNvSpPr/>
          <p:nvPr/>
        </p:nvSpPr>
        <p:spPr>
          <a:xfrm>
            <a:off x="2502386" y="3717032"/>
            <a:ext cx="792088" cy="792088"/>
          </a:xfrm>
          <a:prstGeom prst="ellipse">
            <a:avLst/>
          </a:prstGeom>
          <a:solidFill>
            <a:srgbClr val="A317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5769026" y="2175155"/>
            <a:ext cx="792088" cy="792088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2519297" y="2179097"/>
            <a:ext cx="792088" cy="792088"/>
          </a:xfrm>
          <a:prstGeom prst="ellipse">
            <a:avLst/>
          </a:prstGeom>
          <a:solidFill>
            <a:srgbClr val="757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1419768" y="2179097"/>
            <a:ext cx="792088" cy="792088"/>
          </a:xfrm>
          <a:prstGeom prst="ellipse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4702703" y="2175155"/>
            <a:ext cx="792088" cy="792088"/>
          </a:xfrm>
          <a:prstGeom prst="ellipse">
            <a:avLst/>
          </a:prstGeom>
          <a:solidFill>
            <a:srgbClr val="E1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3611000" y="2179097"/>
            <a:ext cx="792088" cy="792088"/>
          </a:xfrm>
          <a:prstGeom prst="ellipse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84402" y="3080680"/>
            <a:ext cx="99257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dirty="0" smtClean="0"/>
              <a:t>#212121</a:t>
            </a:r>
            <a:endParaRPr lang="ko-KR" alt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2418328" y="4598494"/>
            <a:ext cx="995785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dirty="0" smtClean="0"/>
              <a:t>#a3171b</a:t>
            </a:r>
            <a:endParaRPr lang="ko-KR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4628115" y="3078206"/>
            <a:ext cx="9829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dirty="0" smtClean="0"/>
              <a:t>#e1e3e4</a:t>
            </a:r>
            <a:endParaRPr lang="ko-KR" alt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5609907" y="3078206"/>
            <a:ext cx="97334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dirty="0" smtClean="0"/>
              <a:t>#</a:t>
            </a:r>
            <a:r>
              <a:rPr lang="en-US" altLang="ko-KR" sz="1600" dirty="0" err="1" smtClean="0"/>
              <a:t>eeeeee</a:t>
            </a:r>
            <a:endParaRPr lang="ko-KR" alt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3496822" y="3080680"/>
            <a:ext cx="97334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dirty="0" smtClean="0"/>
              <a:t>#a6a6a6</a:t>
            </a:r>
            <a:endParaRPr lang="ko-KR" alt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2394525" y="3080680"/>
            <a:ext cx="99257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dirty="0" smtClean="0"/>
              <a:t>#757575</a:t>
            </a:r>
            <a:endParaRPr lang="ko-KR" altLang="en-US" sz="1600" dirty="0"/>
          </a:p>
        </p:txBody>
      </p:sp>
      <p:sp>
        <p:nvSpPr>
          <p:cNvPr id="19" name="타원 18"/>
          <p:cNvSpPr/>
          <p:nvPr/>
        </p:nvSpPr>
        <p:spPr>
          <a:xfrm>
            <a:off x="1385145" y="3717032"/>
            <a:ext cx="792088" cy="792088"/>
          </a:xfrm>
          <a:prstGeom prst="ellipse">
            <a:avLst/>
          </a:prstGeom>
          <a:solidFill>
            <a:srgbClr val="5703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69876" y="4605380"/>
            <a:ext cx="99257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dirty="0" smtClean="0"/>
              <a:t>#570306</a:t>
            </a:r>
            <a:endParaRPr lang="ko-KR" alt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7966620" y="3573016"/>
            <a:ext cx="2492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NanumSquare</a:t>
            </a:r>
            <a:r>
              <a:rPr lang="en-US" altLang="ko-KR" sz="20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Bold</a:t>
            </a:r>
            <a:endParaRPr lang="ko-KR" altLang="en-US" sz="20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966620" y="3122384"/>
            <a:ext cx="2800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NanumSquare</a:t>
            </a:r>
            <a:r>
              <a:rPr lang="en-US" altLang="ko-KR" sz="2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Regular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966620" y="2699628"/>
            <a:ext cx="2442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NanumSquare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Light</a:t>
            </a:r>
            <a:endParaRPr lang="ko-KR" altLang="en-US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959512" y="4005064"/>
            <a:ext cx="3235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NanumSquare</a:t>
            </a:r>
            <a:r>
              <a:rPr lang="en-US" altLang="ko-KR" sz="2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ExtraBold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413892" y="1427137"/>
            <a:ext cx="118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/>
              <a:t>COLOR</a:t>
            </a:r>
            <a:endParaRPr lang="ko-KR" altLang="en-US" sz="2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7966620" y="1547500"/>
            <a:ext cx="1251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/>
              <a:t>FONT</a:t>
            </a:r>
            <a:endParaRPr lang="ko-KR" altLang="en-US" sz="2000" b="1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7534572" y="1611803"/>
            <a:ext cx="0" cy="3394487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26"/>
          <p:cNvSpPr/>
          <p:nvPr/>
        </p:nvSpPr>
        <p:spPr>
          <a:xfrm>
            <a:off x="3587449" y="3717032"/>
            <a:ext cx="792088" cy="792088"/>
          </a:xfrm>
          <a:prstGeom prst="ellipse">
            <a:avLst/>
          </a:prstGeom>
          <a:solidFill>
            <a:srgbClr val="F03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61461" y="4624372"/>
            <a:ext cx="938077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600" dirty="0" smtClean="0"/>
              <a:t>#f03a40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253147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700"/>
          <a:stretch/>
        </p:blipFill>
        <p:spPr>
          <a:xfrm>
            <a:off x="4294212" y="0"/>
            <a:ext cx="4437782" cy="685943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01"/>
          <a:stretch/>
        </p:blipFill>
        <p:spPr>
          <a:xfrm>
            <a:off x="0" y="0"/>
            <a:ext cx="3999274" cy="68896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98667" y="3218200"/>
            <a:ext cx="37901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>
                <a:latin typeface="+mn-ea"/>
              </a:rPr>
              <a:t>플랫 디자인 방식을 사용하였으며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err="1" smtClean="0">
                <a:latin typeface="+mn-ea"/>
              </a:rPr>
              <a:t>그리드를</a:t>
            </a:r>
            <a:r>
              <a:rPr lang="ko-KR" altLang="en-US" sz="1600" dirty="0" smtClean="0">
                <a:latin typeface="+mn-ea"/>
              </a:rPr>
              <a:t> 다양하게 나누어 안정감을 준다</a:t>
            </a:r>
            <a:r>
              <a:rPr lang="en-US" altLang="ko-KR" sz="1600" dirty="0" smtClean="0">
                <a:latin typeface="+mn-ea"/>
              </a:rPr>
              <a:t>. </a:t>
            </a:r>
            <a:r>
              <a:rPr lang="ko-KR" altLang="en-US" sz="1600" dirty="0" smtClean="0">
                <a:latin typeface="+mn-ea"/>
              </a:rPr>
              <a:t>파리바게트 사이트의 경우 </a:t>
            </a:r>
            <a:r>
              <a:rPr lang="ko-KR" altLang="en-US" sz="1600" dirty="0" err="1" smtClean="0">
                <a:latin typeface="+mn-ea"/>
              </a:rPr>
              <a:t>반응형</a:t>
            </a:r>
            <a:r>
              <a:rPr lang="ko-KR" altLang="en-US" sz="1600" dirty="0" smtClean="0">
                <a:latin typeface="+mn-ea"/>
              </a:rPr>
              <a:t> 디자인으로 제작되어 사용자의 편의성을 높였다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11706" y="6093296"/>
            <a:ext cx="1758570" cy="326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 err="1" smtClean="0"/>
              <a:t>아웃백</a:t>
            </a:r>
            <a:endParaRPr lang="en-US" altLang="ko-KR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132478" y="6381328"/>
            <a:ext cx="2313861" cy="306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hlinkClick r:id="rId5"/>
              </a:rPr>
              <a:t>https://www.outback.co.kr/</a:t>
            </a:r>
            <a:endParaRPr lang="en-US" altLang="ko-KR" sz="11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7852709" y="6093296"/>
            <a:ext cx="1758570" cy="326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 smtClean="0"/>
              <a:t>파리바게트</a:t>
            </a:r>
            <a:endParaRPr lang="en-US" altLang="ko-KR" sz="12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870001" y="6381327"/>
            <a:ext cx="2313861" cy="306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hlinkClick r:id="rId6"/>
              </a:rPr>
              <a:t>https://www.paris.co.kr/</a:t>
            </a:r>
            <a:endParaRPr lang="en-US" altLang="ko-KR" sz="11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8445037" y="2780928"/>
            <a:ext cx="1537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b="1" dirty="0" smtClean="0"/>
              <a:t>CONCEPT</a:t>
            </a:r>
            <a:endParaRPr lang="ko-KR" altLang="en-US" sz="2000" b="1" dirty="0"/>
          </a:p>
        </p:txBody>
      </p:sp>
      <p:cxnSp>
        <p:nvCxnSpPr>
          <p:cNvPr id="16" name="직선 연결선 15"/>
          <p:cNvCxnSpPr/>
          <p:nvPr/>
        </p:nvCxnSpPr>
        <p:spPr>
          <a:xfrm>
            <a:off x="8470676" y="3190572"/>
            <a:ext cx="3718149" cy="0"/>
          </a:xfrm>
          <a:prstGeom prst="line">
            <a:avLst/>
          </a:prstGeom>
          <a:ln w="1270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001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0" y="2276872"/>
            <a:ext cx="12188825" cy="2088232"/>
          </a:xfrm>
          <a:noFill/>
          <a:ln w="254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 rtl="0"/>
            <a:r>
              <a:rPr lang="en-US" altLang="ko-KR" sz="3600" b="1" dirty="0" smtClean="0">
                <a:solidFill>
                  <a:schemeClr val="accent1">
                    <a:lumMod val="50000"/>
                  </a:schemeClr>
                </a:solidFill>
              </a:rPr>
              <a:t>2. </a:t>
            </a:r>
            <a:r>
              <a:rPr lang="ko-KR" altLang="en-US" sz="3600" b="1" dirty="0" smtClean="0">
                <a:solidFill>
                  <a:schemeClr val="accent1">
                    <a:lumMod val="50000"/>
                  </a:schemeClr>
                </a:solidFill>
              </a:rPr>
              <a:t>스타일 가이드 제작하기</a:t>
            </a:r>
            <a:endParaRPr lang="ko-KR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67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줄무늬 테두리 16x9">
  <a:themeElements>
    <a:clrScheme name="빨강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98000"/>
              </a:schemeClr>
            </a:duotone>
          </a:blip>
          <a:tile tx="0" ty="0" sx="100000" sy="100000" flip="none" algn="ctr"/>
        </a:blipFill>
      </a:bgFillStyleLst>
    </a:fmtScheme>
  </a:themeElements>
  <a:objectDefaults>
    <a:spDef>
      <a:spPr>
        <a:solidFill>
          <a:schemeClr val="accent1">
            <a:lumMod val="50000"/>
          </a:schemeClr>
        </a:solidFill>
        <a:ln>
          <a:solidFill>
            <a:schemeClr val="accent1">
              <a:lumMod val="50000"/>
            </a:schemeClr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6001664_TF02801098" id="{FC961549-F731-4B9C-9FDC-A89AEC5CA0F0}" vid="{699D4F08-1FFC-41C7-98CF-3A2C8B29512D}"/>
    </a:ext>
  </a:extLst>
</a:theme>
</file>

<file path=ppt/theme/theme2.xml><?xml version="1.0" encoding="utf-8"?>
<a:theme xmlns:a="http://schemas.openxmlformats.org/drawingml/2006/main" name="Office 테마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검은색 줄무늬 테두리 프레젠테이션(와이드스크린)</Template>
  <TotalTime>1252</TotalTime>
  <Words>678</Words>
  <Application>Microsoft Office PowerPoint</Application>
  <PresentationFormat>사용자 지정</PresentationFormat>
  <Paragraphs>203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Euphemia</vt:lpstr>
      <vt:lpstr>Poppins</vt:lpstr>
      <vt:lpstr>나눔스퀘어</vt:lpstr>
      <vt:lpstr>나눔스퀘어 Bold</vt:lpstr>
      <vt:lpstr>나눔스퀘어 ExtraBold</vt:lpstr>
      <vt:lpstr>나눔스퀘어 Light</vt:lpstr>
      <vt:lpstr>맑은 고딕</vt:lpstr>
      <vt:lpstr>Arial</vt:lpstr>
      <vt:lpstr>Wingdings</vt:lpstr>
      <vt:lpstr>줄무늬 테두리 16x9</vt:lpstr>
      <vt:lpstr>HOMEPAGE STYLE GUIDE ㅎ 스마트 웹 &amp; 콘텐츠 개발(웹퍼블리싱, 프론트앤드)</vt:lpstr>
      <vt:lpstr>CONTENTS</vt:lpstr>
      <vt:lpstr>1. 디자인 리서치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2. 스타일 가이드 제작하기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HOMEPAGE STYLE GUIDE ㅎ 스마트 웹 &amp; 콘텐츠 개발(웹퍼블리싱, 프론트앤드)</dc:title>
  <dc:creator>20201</dc:creator>
  <cp:lastModifiedBy>20201</cp:lastModifiedBy>
  <cp:revision>60</cp:revision>
  <dcterms:created xsi:type="dcterms:W3CDTF">2020-05-13T05:59:48Z</dcterms:created>
  <dcterms:modified xsi:type="dcterms:W3CDTF">2020-05-26T05:18:52Z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